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83" r:id="rId5"/>
  </p:sldMasterIdLst>
  <p:notesMasterIdLst>
    <p:notesMasterId r:id="rId57"/>
  </p:notesMasterIdLst>
  <p:handoutMasterIdLst>
    <p:handoutMasterId r:id="rId58"/>
  </p:handoutMasterIdLst>
  <p:sldIdLst>
    <p:sldId id="257" r:id="rId6"/>
    <p:sldId id="338" r:id="rId7"/>
    <p:sldId id="339" r:id="rId8"/>
    <p:sldId id="356" r:id="rId9"/>
    <p:sldId id="357" r:id="rId10"/>
    <p:sldId id="351" r:id="rId11"/>
    <p:sldId id="358" r:id="rId12"/>
    <p:sldId id="359" r:id="rId13"/>
    <p:sldId id="360" r:id="rId14"/>
    <p:sldId id="361" r:id="rId15"/>
    <p:sldId id="362" r:id="rId16"/>
    <p:sldId id="363" r:id="rId17"/>
    <p:sldId id="364" r:id="rId18"/>
    <p:sldId id="365" r:id="rId19"/>
    <p:sldId id="366" r:id="rId20"/>
    <p:sldId id="395" r:id="rId21"/>
    <p:sldId id="396" r:id="rId22"/>
    <p:sldId id="367" r:id="rId23"/>
    <p:sldId id="368" r:id="rId24"/>
    <p:sldId id="397" r:id="rId25"/>
    <p:sldId id="398" r:id="rId26"/>
    <p:sldId id="399" r:id="rId27"/>
    <p:sldId id="400" r:id="rId28"/>
    <p:sldId id="401" r:id="rId29"/>
    <p:sldId id="369" r:id="rId30"/>
    <p:sldId id="370" r:id="rId31"/>
    <p:sldId id="371" r:id="rId32"/>
    <p:sldId id="372" r:id="rId33"/>
    <p:sldId id="373" r:id="rId34"/>
    <p:sldId id="374" r:id="rId35"/>
    <p:sldId id="375" r:id="rId36"/>
    <p:sldId id="376" r:id="rId37"/>
    <p:sldId id="377" r:id="rId38"/>
    <p:sldId id="378" r:id="rId39"/>
    <p:sldId id="379" r:id="rId40"/>
    <p:sldId id="380" r:id="rId41"/>
    <p:sldId id="381" r:id="rId42"/>
    <p:sldId id="382" r:id="rId43"/>
    <p:sldId id="383" r:id="rId44"/>
    <p:sldId id="384" r:id="rId45"/>
    <p:sldId id="385" r:id="rId46"/>
    <p:sldId id="386" r:id="rId47"/>
    <p:sldId id="387" r:id="rId48"/>
    <p:sldId id="388" r:id="rId49"/>
    <p:sldId id="389" r:id="rId50"/>
    <p:sldId id="390" r:id="rId51"/>
    <p:sldId id="391" r:id="rId52"/>
    <p:sldId id="392" r:id="rId53"/>
    <p:sldId id="393" r:id="rId54"/>
    <p:sldId id="394" r:id="rId55"/>
    <p:sldId id="316" r:id="rId56"/>
  </p:sldIdLst>
  <p:sldSz cx="12192000" cy="6858000"/>
  <p:notesSz cx="6858000" cy="116205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letusosa" id="{B3E019E4-7172-B24B-BEC5-8F3A464863B8}">
          <p14:sldIdLst>
            <p14:sldId id="257"/>
            <p14:sldId id="338"/>
            <p14:sldId id="339"/>
            <p14:sldId id="356"/>
            <p14:sldId id="357"/>
            <p14:sldId id="351"/>
            <p14:sldId id="358"/>
            <p14:sldId id="359"/>
            <p14:sldId id="360"/>
            <p14:sldId id="361"/>
            <p14:sldId id="362"/>
            <p14:sldId id="363"/>
            <p14:sldId id="364"/>
            <p14:sldId id="365"/>
            <p14:sldId id="366"/>
            <p14:sldId id="395"/>
            <p14:sldId id="396"/>
            <p14:sldId id="367"/>
            <p14:sldId id="368"/>
            <p14:sldId id="397"/>
            <p14:sldId id="398"/>
            <p14:sldId id="399"/>
            <p14:sldId id="400"/>
            <p14:sldId id="401"/>
            <p14:sldId id="369"/>
            <p14:sldId id="370"/>
            <p14:sldId id="371"/>
            <p14:sldId id="372"/>
            <p14:sldId id="373"/>
            <p14:sldId id="374"/>
            <p14:sldId id="375"/>
            <p14:sldId id="376"/>
            <p14:sldId id="377"/>
            <p14:sldId id="378"/>
            <p14:sldId id="379"/>
            <p14:sldId id="380"/>
            <p14:sldId id="381"/>
            <p14:sldId id="382"/>
            <p14:sldId id="383"/>
            <p14:sldId id="384"/>
            <p14:sldId id="385"/>
            <p14:sldId id="386"/>
            <p14:sldId id="387"/>
            <p14:sldId id="388"/>
            <p14:sldId id="389"/>
            <p14:sldId id="390"/>
            <p14:sldId id="391"/>
            <p14:sldId id="392"/>
            <p14:sldId id="393"/>
            <p14:sldId id="394"/>
            <p14:sldId id="31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B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C58CDA-5A44-48EC-9C4D-6F913F458D02}" v="50" dt="2023-01-23T10:19:38.2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5" autoAdjust="0"/>
    <p:restoredTop sz="83941" autoAdjust="0"/>
  </p:normalViewPr>
  <p:slideViewPr>
    <p:cSldViewPr snapToGrid="0">
      <p:cViewPr varScale="1">
        <p:scale>
          <a:sx n="56" d="100"/>
          <a:sy n="56" d="100"/>
        </p:scale>
        <p:origin x="992" y="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kata Marella" userId="b308f48b-bc3d-4ffb-b709-9f416a4e8f38" providerId="ADAL" clId="{7AC58CDA-5A44-48EC-9C4D-6F913F458D02}"/>
    <pc:docChg chg="undo redo custSel addSld delSld modSld sldOrd modSection">
      <pc:chgData name="Venkata Marella" userId="b308f48b-bc3d-4ffb-b709-9f416a4e8f38" providerId="ADAL" clId="{7AC58CDA-5A44-48EC-9C4D-6F913F458D02}" dt="2023-01-23T10:20:06.731" v="2125" actId="20577"/>
      <pc:docMkLst>
        <pc:docMk/>
      </pc:docMkLst>
      <pc:sldChg chg="del">
        <pc:chgData name="Venkata Marella" userId="b308f48b-bc3d-4ffb-b709-9f416a4e8f38" providerId="ADAL" clId="{7AC58CDA-5A44-48EC-9C4D-6F913F458D02}" dt="2023-01-20T09:52:51.795" v="27" actId="47"/>
        <pc:sldMkLst>
          <pc:docMk/>
          <pc:sldMk cId="1607231986" sldId="324"/>
        </pc:sldMkLst>
      </pc:sldChg>
      <pc:sldChg chg="addSp modSp mod">
        <pc:chgData name="Venkata Marella" userId="b308f48b-bc3d-4ffb-b709-9f416a4e8f38" providerId="ADAL" clId="{7AC58CDA-5A44-48EC-9C4D-6F913F458D02}" dt="2023-01-23T10:20:06.731" v="2125" actId="20577"/>
        <pc:sldMkLst>
          <pc:docMk/>
          <pc:sldMk cId="755243577" sldId="338"/>
        </pc:sldMkLst>
        <pc:spChg chg="add mod">
          <ac:chgData name="Venkata Marella" userId="b308f48b-bc3d-4ffb-b709-9f416a4e8f38" providerId="ADAL" clId="{7AC58CDA-5A44-48EC-9C4D-6F913F458D02}" dt="2023-01-23T10:14:48.559" v="2056"/>
          <ac:spMkLst>
            <pc:docMk/>
            <pc:sldMk cId="755243577" sldId="338"/>
            <ac:spMk id="3" creationId="{F9CF65C4-B5F0-C4C1-6CF2-644758F1A1BE}"/>
          </ac:spMkLst>
        </pc:spChg>
        <pc:spChg chg="mod">
          <ac:chgData name="Venkata Marella" userId="b308f48b-bc3d-4ffb-b709-9f416a4e8f38" providerId="ADAL" clId="{7AC58CDA-5A44-48EC-9C4D-6F913F458D02}" dt="2023-01-23T10:20:06.731" v="2125" actId="20577"/>
          <ac:spMkLst>
            <pc:docMk/>
            <pc:sldMk cId="755243577" sldId="338"/>
            <ac:spMk id="5" creationId="{630B77C8-E314-43E5-8166-0C59520D9BEE}"/>
          </ac:spMkLst>
        </pc:spChg>
      </pc:sldChg>
      <pc:sldChg chg="modSp mod">
        <pc:chgData name="Venkata Marella" userId="b308f48b-bc3d-4ffb-b709-9f416a4e8f38" providerId="ADAL" clId="{7AC58CDA-5A44-48EC-9C4D-6F913F458D02}" dt="2023-01-23T10:14:56.745" v="2057" actId="122"/>
        <pc:sldMkLst>
          <pc:docMk/>
          <pc:sldMk cId="3210727729" sldId="339"/>
        </pc:sldMkLst>
        <pc:spChg chg="mod">
          <ac:chgData name="Venkata Marella" userId="b308f48b-bc3d-4ffb-b709-9f416a4e8f38" providerId="ADAL" clId="{7AC58CDA-5A44-48EC-9C4D-6F913F458D02}" dt="2023-01-23T10:14:56.745" v="2057" actId="122"/>
          <ac:spMkLst>
            <pc:docMk/>
            <pc:sldMk cId="3210727729" sldId="339"/>
            <ac:spMk id="2" creationId="{700E1405-97D0-6664-9BA5-1974814FCCA4}"/>
          </ac:spMkLst>
        </pc:spChg>
      </pc:sldChg>
      <pc:sldChg chg="del">
        <pc:chgData name="Venkata Marella" userId="b308f48b-bc3d-4ffb-b709-9f416a4e8f38" providerId="ADAL" clId="{7AC58CDA-5A44-48EC-9C4D-6F913F458D02}" dt="2023-01-20T09:52:52.707" v="28" actId="47"/>
        <pc:sldMkLst>
          <pc:docMk/>
          <pc:sldMk cId="851130330" sldId="340"/>
        </pc:sldMkLst>
      </pc:sldChg>
      <pc:sldChg chg="del">
        <pc:chgData name="Venkata Marella" userId="b308f48b-bc3d-4ffb-b709-9f416a4e8f38" providerId="ADAL" clId="{7AC58CDA-5A44-48EC-9C4D-6F913F458D02}" dt="2023-01-20T09:52:53.340" v="29" actId="47"/>
        <pc:sldMkLst>
          <pc:docMk/>
          <pc:sldMk cId="2640676728" sldId="341"/>
        </pc:sldMkLst>
      </pc:sldChg>
      <pc:sldChg chg="del">
        <pc:chgData name="Venkata Marella" userId="b308f48b-bc3d-4ffb-b709-9f416a4e8f38" providerId="ADAL" clId="{7AC58CDA-5A44-48EC-9C4D-6F913F458D02}" dt="2023-01-20T09:52:53.383" v="30" actId="47"/>
        <pc:sldMkLst>
          <pc:docMk/>
          <pc:sldMk cId="3388338329" sldId="342"/>
        </pc:sldMkLst>
      </pc:sldChg>
      <pc:sldChg chg="del">
        <pc:chgData name="Venkata Marella" userId="b308f48b-bc3d-4ffb-b709-9f416a4e8f38" providerId="ADAL" clId="{7AC58CDA-5A44-48EC-9C4D-6F913F458D02}" dt="2023-01-20T09:52:53.446" v="31" actId="47"/>
        <pc:sldMkLst>
          <pc:docMk/>
          <pc:sldMk cId="2450336704" sldId="343"/>
        </pc:sldMkLst>
      </pc:sldChg>
      <pc:sldChg chg="del">
        <pc:chgData name="Venkata Marella" userId="b308f48b-bc3d-4ffb-b709-9f416a4e8f38" providerId="ADAL" clId="{7AC58CDA-5A44-48EC-9C4D-6F913F458D02}" dt="2023-01-20T09:52:53.488" v="32" actId="47"/>
        <pc:sldMkLst>
          <pc:docMk/>
          <pc:sldMk cId="181170243" sldId="344"/>
        </pc:sldMkLst>
      </pc:sldChg>
      <pc:sldChg chg="del">
        <pc:chgData name="Venkata Marella" userId="b308f48b-bc3d-4ffb-b709-9f416a4e8f38" providerId="ADAL" clId="{7AC58CDA-5A44-48EC-9C4D-6F913F458D02}" dt="2023-01-20T09:52:53.556" v="33" actId="47"/>
        <pc:sldMkLst>
          <pc:docMk/>
          <pc:sldMk cId="3160836545" sldId="345"/>
        </pc:sldMkLst>
      </pc:sldChg>
      <pc:sldChg chg="del">
        <pc:chgData name="Venkata Marella" userId="b308f48b-bc3d-4ffb-b709-9f416a4e8f38" providerId="ADAL" clId="{7AC58CDA-5A44-48EC-9C4D-6F913F458D02}" dt="2023-01-20T09:52:53.604" v="34" actId="47"/>
        <pc:sldMkLst>
          <pc:docMk/>
          <pc:sldMk cId="445320746" sldId="346"/>
        </pc:sldMkLst>
      </pc:sldChg>
      <pc:sldChg chg="del">
        <pc:chgData name="Venkata Marella" userId="b308f48b-bc3d-4ffb-b709-9f416a4e8f38" providerId="ADAL" clId="{7AC58CDA-5A44-48EC-9C4D-6F913F458D02}" dt="2023-01-20T09:52:53.651" v="35" actId="47"/>
        <pc:sldMkLst>
          <pc:docMk/>
          <pc:sldMk cId="2282420928" sldId="347"/>
        </pc:sldMkLst>
      </pc:sldChg>
      <pc:sldChg chg="del">
        <pc:chgData name="Venkata Marella" userId="b308f48b-bc3d-4ffb-b709-9f416a4e8f38" providerId="ADAL" clId="{7AC58CDA-5A44-48EC-9C4D-6F913F458D02}" dt="2023-01-20T09:52:53.704" v="36" actId="47"/>
        <pc:sldMkLst>
          <pc:docMk/>
          <pc:sldMk cId="3858859381" sldId="349"/>
        </pc:sldMkLst>
      </pc:sldChg>
      <pc:sldChg chg="del">
        <pc:chgData name="Venkata Marella" userId="b308f48b-bc3d-4ffb-b709-9f416a4e8f38" providerId="ADAL" clId="{7AC58CDA-5A44-48EC-9C4D-6F913F458D02}" dt="2023-01-20T09:52:53.756" v="37" actId="47"/>
        <pc:sldMkLst>
          <pc:docMk/>
          <pc:sldMk cId="2028613524" sldId="350"/>
        </pc:sldMkLst>
      </pc:sldChg>
      <pc:sldChg chg="addSp modSp mod">
        <pc:chgData name="Venkata Marella" userId="b308f48b-bc3d-4ffb-b709-9f416a4e8f38" providerId="ADAL" clId="{7AC58CDA-5A44-48EC-9C4D-6F913F458D02}" dt="2023-01-23T10:15:22.033" v="2061"/>
        <pc:sldMkLst>
          <pc:docMk/>
          <pc:sldMk cId="3478518267" sldId="351"/>
        </pc:sldMkLst>
        <pc:spChg chg="mod">
          <ac:chgData name="Venkata Marella" userId="b308f48b-bc3d-4ffb-b709-9f416a4e8f38" providerId="ADAL" clId="{7AC58CDA-5A44-48EC-9C4D-6F913F458D02}" dt="2023-01-20T09:57:48.858" v="96" actId="20577"/>
          <ac:spMkLst>
            <pc:docMk/>
            <pc:sldMk cId="3478518267" sldId="351"/>
            <ac:spMk id="2" creationId="{C8F75647-B315-45D6-B2C3-06C8E16CE73F}"/>
          </ac:spMkLst>
        </pc:spChg>
        <pc:spChg chg="mod">
          <ac:chgData name="Venkata Marella" userId="b308f48b-bc3d-4ffb-b709-9f416a4e8f38" providerId="ADAL" clId="{7AC58CDA-5A44-48EC-9C4D-6F913F458D02}" dt="2023-01-20T10:01:08.165" v="151" actId="20577"/>
          <ac:spMkLst>
            <pc:docMk/>
            <pc:sldMk cId="3478518267" sldId="351"/>
            <ac:spMk id="4" creationId="{894D0BF4-299E-4EB2-91A7-0C7ABC103108}"/>
          </ac:spMkLst>
        </pc:spChg>
        <pc:spChg chg="add mod">
          <ac:chgData name="Venkata Marella" userId="b308f48b-bc3d-4ffb-b709-9f416a4e8f38" providerId="ADAL" clId="{7AC58CDA-5A44-48EC-9C4D-6F913F458D02}" dt="2023-01-23T10:15:22.033" v="2061"/>
          <ac:spMkLst>
            <pc:docMk/>
            <pc:sldMk cId="3478518267" sldId="351"/>
            <ac:spMk id="5" creationId="{C9F0C745-113C-4668-D7DD-EDCB643D0D28}"/>
          </ac:spMkLst>
        </pc:spChg>
      </pc:sldChg>
      <pc:sldChg chg="del">
        <pc:chgData name="Venkata Marella" userId="b308f48b-bc3d-4ffb-b709-9f416a4e8f38" providerId="ADAL" clId="{7AC58CDA-5A44-48EC-9C4D-6F913F458D02}" dt="2023-01-20T10:01:30.169" v="155" actId="47"/>
        <pc:sldMkLst>
          <pc:docMk/>
          <pc:sldMk cId="2299594587" sldId="352"/>
        </pc:sldMkLst>
      </pc:sldChg>
      <pc:sldChg chg="del">
        <pc:chgData name="Venkata Marella" userId="b308f48b-bc3d-4ffb-b709-9f416a4e8f38" providerId="ADAL" clId="{7AC58CDA-5A44-48EC-9C4D-6F913F458D02}" dt="2023-01-20T10:01:30.361" v="156" actId="47"/>
        <pc:sldMkLst>
          <pc:docMk/>
          <pc:sldMk cId="553576302" sldId="353"/>
        </pc:sldMkLst>
      </pc:sldChg>
      <pc:sldChg chg="del">
        <pc:chgData name="Venkata Marella" userId="b308f48b-bc3d-4ffb-b709-9f416a4e8f38" providerId="ADAL" clId="{7AC58CDA-5A44-48EC-9C4D-6F913F458D02}" dt="2023-01-20T10:01:31.249" v="158" actId="47"/>
        <pc:sldMkLst>
          <pc:docMk/>
          <pc:sldMk cId="2794835346" sldId="354"/>
        </pc:sldMkLst>
      </pc:sldChg>
      <pc:sldChg chg="del">
        <pc:chgData name="Venkata Marella" userId="b308f48b-bc3d-4ffb-b709-9f416a4e8f38" providerId="ADAL" clId="{7AC58CDA-5A44-48EC-9C4D-6F913F458D02}" dt="2023-01-20T10:01:31.576" v="159" actId="47"/>
        <pc:sldMkLst>
          <pc:docMk/>
          <pc:sldMk cId="3716356012" sldId="355"/>
        </pc:sldMkLst>
      </pc:sldChg>
      <pc:sldChg chg="addSp modSp new mod">
        <pc:chgData name="Venkata Marella" userId="b308f48b-bc3d-4ffb-b709-9f416a4e8f38" providerId="ADAL" clId="{7AC58CDA-5A44-48EC-9C4D-6F913F458D02}" dt="2023-01-23T10:15:04.798" v="2058"/>
        <pc:sldMkLst>
          <pc:docMk/>
          <pc:sldMk cId="2600289476" sldId="356"/>
        </pc:sldMkLst>
        <pc:spChg chg="mod">
          <ac:chgData name="Venkata Marella" userId="b308f48b-bc3d-4ffb-b709-9f416a4e8f38" providerId="ADAL" clId="{7AC58CDA-5A44-48EC-9C4D-6F913F458D02}" dt="2023-01-20T09:54:29.679" v="67" actId="20577"/>
          <ac:spMkLst>
            <pc:docMk/>
            <pc:sldMk cId="2600289476" sldId="356"/>
            <ac:spMk id="2" creationId="{B0A145D6-B1B5-B4A6-261D-45ED928FB481}"/>
          </ac:spMkLst>
        </pc:spChg>
        <pc:spChg chg="mod">
          <ac:chgData name="Venkata Marella" userId="b308f48b-bc3d-4ffb-b709-9f416a4e8f38" providerId="ADAL" clId="{7AC58CDA-5A44-48EC-9C4D-6F913F458D02}" dt="2023-01-20T13:16:03.057" v="1487" actId="27636"/>
          <ac:spMkLst>
            <pc:docMk/>
            <pc:sldMk cId="2600289476" sldId="356"/>
            <ac:spMk id="4" creationId="{E2347F28-F2E9-8F83-DBDB-161959522942}"/>
          </ac:spMkLst>
        </pc:spChg>
        <pc:spChg chg="add mod">
          <ac:chgData name="Venkata Marella" userId="b308f48b-bc3d-4ffb-b709-9f416a4e8f38" providerId="ADAL" clId="{7AC58CDA-5A44-48EC-9C4D-6F913F458D02}" dt="2023-01-23T10:15:04.798" v="2058"/>
          <ac:spMkLst>
            <pc:docMk/>
            <pc:sldMk cId="2600289476" sldId="356"/>
            <ac:spMk id="5" creationId="{E057BAEA-FD88-5653-1CD7-4AA7CEEA5107}"/>
          </ac:spMkLst>
        </pc:spChg>
      </pc:sldChg>
      <pc:sldChg chg="addSp delSp modSp new mod">
        <pc:chgData name="Venkata Marella" userId="b308f48b-bc3d-4ffb-b709-9f416a4e8f38" providerId="ADAL" clId="{7AC58CDA-5A44-48EC-9C4D-6F913F458D02}" dt="2023-01-23T10:15:15.304" v="2060" actId="1076"/>
        <pc:sldMkLst>
          <pc:docMk/>
          <pc:sldMk cId="1689469766" sldId="357"/>
        </pc:sldMkLst>
        <pc:spChg chg="mod">
          <ac:chgData name="Venkata Marella" userId="b308f48b-bc3d-4ffb-b709-9f416a4e8f38" providerId="ADAL" clId="{7AC58CDA-5A44-48EC-9C4D-6F913F458D02}" dt="2023-01-20T09:56:44.371" v="85" actId="20577"/>
          <ac:spMkLst>
            <pc:docMk/>
            <pc:sldMk cId="1689469766" sldId="357"/>
            <ac:spMk id="2" creationId="{6ED023ED-6765-3E12-1721-EAA12210D6E3}"/>
          </ac:spMkLst>
        </pc:spChg>
        <pc:spChg chg="add mod">
          <ac:chgData name="Venkata Marella" userId="b308f48b-bc3d-4ffb-b709-9f416a4e8f38" providerId="ADAL" clId="{7AC58CDA-5A44-48EC-9C4D-6F913F458D02}" dt="2023-01-23T10:15:15.304" v="2060" actId="1076"/>
          <ac:spMkLst>
            <pc:docMk/>
            <pc:sldMk cId="1689469766" sldId="357"/>
            <ac:spMk id="4" creationId="{DAB2C284-CA5D-551E-916C-83B0FD7DC70E}"/>
          </ac:spMkLst>
        </pc:spChg>
        <pc:spChg chg="del">
          <ac:chgData name="Venkata Marella" userId="b308f48b-bc3d-4ffb-b709-9f416a4e8f38" providerId="ADAL" clId="{7AC58CDA-5A44-48EC-9C4D-6F913F458D02}" dt="2023-01-20T09:56:26.864" v="69" actId="478"/>
          <ac:spMkLst>
            <pc:docMk/>
            <pc:sldMk cId="1689469766" sldId="357"/>
            <ac:spMk id="4" creationId="{ED15C4E5-1129-93C2-9ABA-13112BE97736}"/>
          </ac:spMkLst>
        </pc:spChg>
        <pc:picChg chg="add mod">
          <ac:chgData name="Venkata Marella" userId="b308f48b-bc3d-4ffb-b709-9f416a4e8f38" providerId="ADAL" clId="{7AC58CDA-5A44-48EC-9C4D-6F913F458D02}" dt="2023-01-20T09:56:34.722" v="72" actId="1076"/>
          <ac:picMkLst>
            <pc:docMk/>
            <pc:sldMk cId="1689469766" sldId="357"/>
            <ac:picMk id="6" creationId="{E563C3D1-757B-DADE-ABD7-87E766417CA2}"/>
          </ac:picMkLst>
        </pc:picChg>
      </pc:sldChg>
      <pc:sldChg chg="addSp modSp new mod">
        <pc:chgData name="Venkata Marella" userId="b308f48b-bc3d-4ffb-b709-9f416a4e8f38" providerId="ADAL" clId="{7AC58CDA-5A44-48EC-9C4D-6F913F458D02}" dt="2023-01-23T10:15:27.668" v="2062"/>
        <pc:sldMkLst>
          <pc:docMk/>
          <pc:sldMk cId="1380067487" sldId="358"/>
        </pc:sldMkLst>
        <pc:spChg chg="mod">
          <ac:chgData name="Venkata Marella" userId="b308f48b-bc3d-4ffb-b709-9f416a4e8f38" providerId="ADAL" clId="{7AC58CDA-5A44-48EC-9C4D-6F913F458D02}" dt="2023-01-20T10:03:39.371" v="178" actId="20577"/>
          <ac:spMkLst>
            <pc:docMk/>
            <pc:sldMk cId="1380067487" sldId="358"/>
            <ac:spMk id="2" creationId="{AADEBCB3-633B-A38A-1D5D-4A903A922A6A}"/>
          </ac:spMkLst>
        </pc:spChg>
        <pc:spChg chg="mod">
          <ac:chgData name="Venkata Marella" userId="b308f48b-bc3d-4ffb-b709-9f416a4e8f38" providerId="ADAL" clId="{7AC58CDA-5A44-48EC-9C4D-6F913F458D02}" dt="2023-01-20T13:34:17.044" v="1489" actId="1076"/>
          <ac:spMkLst>
            <pc:docMk/>
            <pc:sldMk cId="1380067487" sldId="358"/>
            <ac:spMk id="4" creationId="{B68A20F8-B20F-ECAD-3826-045D71C1BC74}"/>
          </ac:spMkLst>
        </pc:spChg>
        <pc:spChg chg="add mod">
          <ac:chgData name="Venkata Marella" userId="b308f48b-bc3d-4ffb-b709-9f416a4e8f38" providerId="ADAL" clId="{7AC58CDA-5A44-48EC-9C4D-6F913F458D02}" dt="2023-01-23T10:15:27.668" v="2062"/>
          <ac:spMkLst>
            <pc:docMk/>
            <pc:sldMk cId="1380067487" sldId="358"/>
            <ac:spMk id="5" creationId="{328E42D8-A69E-CF2F-8DE4-3FA0107BC638}"/>
          </ac:spMkLst>
        </pc:spChg>
      </pc:sldChg>
      <pc:sldChg chg="new del ord">
        <pc:chgData name="Venkata Marella" userId="b308f48b-bc3d-4ffb-b709-9f416a4e8f38" providerId="ADAL" clId="{7AC58CDA-5A44-48EC-9C4D-6F913F458D02}" dt="2023-01-20T10:01:31.007" v="157" actId="47"/>
        <pc:sldMkLst>
          <pc:docMk/>
          <pc:sldMk cId="4281838747" sldId="358"/>
        </pc:sldMkLst>
      </pc:sldChg>
      <pc:sldChg chg="addSp modSp new mod">
        <pc:chgData name="Venkata Marella" userId="b308f48b-bc3d-4ffb-b709-9f416a4e8f38" providerId="ADAL" clId="{7AC58CDA-5A44-48EC-9C4D-6F913F458D02}" dt="2023-01-23T10:15:32.053" v="2063"/>
        <pc:sldMkLst>
          <pc:docMk/>
          <pc:sldMk cId="461059423" sldId="359"/>
        </pc:sldMkLst>
        <pc:spChg chg="mod">
          <ac:chgData name="Venkata Marella" userId="b308f48b-bc3d-4ffb-b709-9f416a4e8f38" providerId="ADAL" clId="{7AC58CDA-5A44-48EC-9C4D-6F913F458D02}" dt="2023-01-20T10:15:44.644" v="249" actId="20577"/>
          <ac:spMkLst>
            <pc:docMk/>
            <pc:sldMk cId="461059423" sldId="359"/>
            <ac:spMk id="2" creationId="{EDECC624-7BF6-F143-AA3A-14EFA5AB05D7}"/>
          </ac:spMkLst>
        </pc:spChg>
        <pc:spChg chg="mod">
          <ac:chgData name="Venkata Marella" userId="b308f48b-bc3d-4ffb-b709-9f416a4e8f38" providerId="ADAL" clId="{7AC58CDA-5A44-48EC-9C4D-6F913F458D02}" dt="2023-01-20T13:34:55.285" v="1505" actId="20577"/>
          <ac:spMkLst>
            <pc:docMk/>
            <pc:sldMk cId="461059423" sldId="359"/>
            <ac:spMk id="4" creationId="{DCC0EB46-C4D6-0701-8F9A-21CE9F649D5D}"/>
          </ac:spMkLst>
        </pc:spChg>
        <pc:spChg chg="add mod">
          <ac:chgData name="Venkata Marella" userId="b308f48b-bc3d-4ffb-b709-9f416a4e8f38" providerId="ADAL" clId="{7AC58CDA-5A44-48EC-9C4D-6F913F458D02}" dt="2023-01-23T10:15:32.053" v="2063"/>
          <ac:spMkLst>
            <pc:docMk/>
            <pc:sldMk cId="461059423" sldId="359"/>
            <ac:spMk id="5" creationId="{F94C9E26-F9EF-F623-9EC8-62D30C97F462}"/>
          </ac:spMkLst>
        </pc:spChg>
      </pc:sldChg>
      <pc:sldChg chg="addSp modSp new mod modNotesTx">
        <pc:chgData name="Venkata Marella" userId="b308f48b-bc3d-4ffb-b709-9f416a4e8f38" providerId="ADAL" clId="{7AC58CDA-5A44-48EC-9C4D-6F913F458D02}" dt="2023-01-23T10:15:36.249" v="2064"/>
        <pc:sldMkLst>
          <pc:docMk/>
          <pc:sldMk cId="2485451152" sldId="360"/>
        </pc:sldMkLst>
        <pc:spChg chg="mod">
          <ac:chgData name="Venkata Marella" userId="b308f48b-bc3d-4ffb-b709-9f416a4e8f38" providerId="ADAL" clId="{7AC58CDA-5A44-48EC-9C4D-6F913F458D02}" dt="2023-01-20T10:21:37.637" v="327" actId="27636"/>
          <ac:spMkLst>
            <pc:docMk/>
            <pc:sldMk cId="2485451152" sldId="360"/>
            <ac:spMk id="2" creationId="{3A42BED5-D665-B1D9-5CDA-6AD1BB874A59}"/>
          </ac:spMkLst>
        </pc:spChg>
        <pc:spChg chg="mod">
          <ac:chgData name="Venkata Marella" userId="b308f48b-bc3d-4ffb-b709-9f416a4e8f38" providerId="ADAL" clId="{7AC58CDA-5A44-48EC-9C4D-6F913F458D02}" dt="2023-01-20T10:48:40.698" v="389" actId="20577"/>
          <ac:spMkLst>
            <pc:docMk/>
            <pc:sldMk cId="2485451152" sldId="360"/>
            <ac:spMk id="4" creationId="{2D4FCF66-F3C8-A096-D1F8-1B08E17AF6A5}"/>
          </ac:spMkLst>
        </pc:spChg>
        <pc:spChg chg="add mod">
          <ac:chgData name="Venkata Marella" userId="b308f48b-bc3d-4ffb-b709-9f416a4e8f38" providerId="ADAL" clId="{7AC58CDA-5A44-48EC-9C4D-6F913F458D02}" dt="2023-01-23T10:15:36.249" v="2064"/>
          <ac:spMkLst>
            <pc:docMk/>
            <pc:sldMk cId="2485451152" sldId="360"/>
            <ac:spMk id="5" creationId="{5B445507-3CA3-B75F-98F7-2F9EFCE93208}"/>
          </ac:spMkLst>
        </pc:spChg>
      </pc:sldChg>
      <pc:sldChg chg="addSp modSp new mod">
        <pc:chgData name="Venkata Marella" userId="b308f48b-bc3d-4ffb-b709-9f416a4e8f38" providerId="ADAL" clId="{7AC58CDA-5A44-48EC-9C4D-6F913F458D02}" dt="2023-01-23T10:15:53.484" v="2069" actId="14100"/>
        <pc:sldMkLst>
          <pc:docMk/>
          <pc:sldMk cId="2268550843" sldId="361"/>
        </pc:sldMkLst>
        <pc:spChg chg="mod">
          <ac:chgData name="Venkata Marella" userId="b308f48b-bc3d-4ffb-b709-9f416a4e8f38" providerId="ADAL" clId="{7AC58CDA-5A44-48EC-9C4D-6F913F458D02}" dt="2023-01-20T12:20:20.654" v="392" actId="27636"/>
          <ac:spMkLst>
            <pc:docMk/>
            <pc:sldMk cId="2268550843" sldId="361"/>
            <ac:spMk id="2" creationId="{32822363-18F8-6EDB-3E6D-7E84F6548E48}"/>
          </ac:spMkLst>
        </pc:spChg>
        <pc:spChg chg="mod">
          <ac:chgData name="Venkata Marella" userId="b308f48b-bc3d-4ffb-b709-9f416a4e8f38" providerId="ADAL" clId="{7AC58CDA-5A44-48EC-9C4D-6F913F458D02}" dt="2023-01-23T10:15:49.794" v="2068" actId="14100"/>
          <ac:spMkLst>
            <pc:docMk/>
            <pc:sldMk cId="2268550843" sldId="361"/>
            <ac:spMk id="4" creationId="{96C43A3A-25F0-E65C-21D8-188D49332908}"/>
          </ac:spMkLst>
        </pc:spChg>
        <pc:spChg chg="add mod">
          <ac:chgData name="Venkata Marella" userId="b308f48b-bc3d-4ffb-b709-9f416a4e8f38" providerId="ADAL" clId="{7AC58CDA-5A44-48EC-9C4D-6F913F458D02}" dt="2023-01-23T10:15:40.170" v="2065"/>
          <ac:spMkLst>
            <pc:docMk/>
            <pc:sldMk cId="2268550843" sldId="361"/>
            <ac:spMk id="5" creationId="{9BA4001E-ADC0-781E-04C1-150D0A4D91C5}"/>
          </ac:spMkLst>
        </pc:spChg>
        <pc:picChg chg="add mod">
          <ac:chgData name="Venkata Marella" userId="b308f48b-bc3d-4ffb-b709-9f416a4e8f38" providerId="ADAL" clId="{7AC58CDA-5A44-48EC-9C4D-6F913F458D02}" dt="2023-01-23T10:15:53.484" v="2069" actId="14100"/>
          <ac:picMkLst>
            <pc:docMk/>
            <pc:sldMk cId="2268550843" sldId="361"/>
            <ac:picMk id="6" creationId="{5C8724EB-91DB-C7B7-9ABC-895E22D50EA1}"/>
          </ac:picMkLst>
        </pc:picChg>
      </pc:sldChg>
      <pc:sldChg chg="addSp modSp new mod">
        <pc:chgData name="Venkata Marella" userId="b308f48b-bc3d-4ffb-b709-9f416a4e8f38" providerId="ADAL" clId="{7AC58CDA-5A44-48EC-9C4D-6F913F458D02}" dt="2023-01-23T10:15:59.109" v="2070"/>
        <pc:sldMkLst>
          <pc:docMk/>
          <pc:sldMk cId="3556801226" sldId="362"/>
        </pc:sldMkLst>
        <pc:spChg chg="mod">
          <ac:chgData name="Venkata Marella" userId="b308f48b-bc3d-4ffb-b709-9f416a4e8f38" providerId="ADAL" clId="{7AC58CDA-5A44-48EC-9C4D-6F913F458D02}" dt="2023-01-20T12:21:29.175" v="402" actId="27636"/>
          <ac:spMkLst>
            <pc:docMk/>
            <pc:sldMk cId="3556801226" sldId="362"/>
            <ac:spMk id="2" creationId="{5D87FD3E-B50C-B5CC-E960-9F03E5A8FD3A}"/>
          </ac:spMkLst>
        </pc:spChg>
        <pc:spChg chg="mod">
          <ac:chgData name="Venkata Marella" userId="b308f48b-bc3d-4ffb-b709-9f416a4e8f38" providerId="ADAL" clId="{7AC58CDA-5A44-48EC-9C4D-6F913F458D02}" dt="2023-01-20T12:23:12.032" v="412" actId="1076"/>
          <ac:spMkLst>
            <pc:docMk/>
            <pc:sldMk cId="3556801226" sldId="362"/>
            <ac:spMk id="4" creationId="{15606649-5230-0962-C9A3-B0F4431E39CE}"/>
          </ac:spMkLst>
        </pc:spChg>
        <pc:spChg chg="add mod">
          <ac:chgData name="Venkata Marella" userId="b308f48b-bc3d-4ffb-b709-9f416a4e8f38" providerId="ADAL" clId="{7AC58CDA-5A44-48EC-9C4D-6F913F458D02}" dt="2023-01-23T10:15:59.109" v="2070"/>
          <ac:spMkLst>
            <pc:docMk/>
            <pc:sldMk cId="3556801226" sldId="362"/>
            <ac:spMk id="5" creationId="{4567460A-3838-DCC3-B1B2-A112B1C5B845}"/>
          </ac:spMkLst>
        </pc:spChg>
        <pc:spChg chg="add mod">
          <ac:chgData name="Venkata Marella" userId="b308f48b-bc3d-4ffb-b709-9f416a4e8f38" providerId="ADAL" clId="{7AC58CDA-5A44-48EC-9C4D-6F913F458D02}" dt="2023-01-20T12:24:03.374" v="419" actId="20577"/>
          <ac:spMkLst>
            <pc:docMk/>
            <pc:sldMk cId="3556801226" sldId="362"/>
            <ac:spMk id="7" creationId="{BF9E8A20-250F-8460-FC03-24334FAD845A}"/>
          </ac:spMkLst>
        </pc:spChg>
        <pc:picChg chg="add mod">
          <ac:chgData name="Venkata Marella" userId="b308f48b-bc3d-4ffb-b709-9f416a4e8f38" providerId="ADAL" clId="{7AC58CDA-5A44-48EC-9C4D-6F913F458D02}" dt="2023-01-20T12:23:26.685" v="414" actId="1038"/>
          <ac:picMkLst>
            <pc:docMk/>
            <pc:sldMk cId="3556801226" sldId="362"/>
            <ac:picMk id="6" creationId="{BB6503AD-C920-EACC-721B-8A4660342CF2}"/>
          </ac:picMkLst>
        </pc:picChg>
      </pc:sldChg>
      <pc:sldChg chg="addSp modSp new mod modNotesTx">
        <pc:chgData name="Venkata Marella" userId="b308f48b-bc3d-4ffb-b709-9f416a4e8f38" providerId="ADAL" clId="{7AC58CDA-5A44-48EC-9C4D-6F913F458D02}" dt="2023-01-23T10:16:02.500" v="2071"/>
        <pc:sldMkLst>
          <pc:docMk/>
          <pc:sldMk cId="2283882903" sldId="363"/>
        </pc:sldMkLst>
        <pc:spChg chg="mod">
          <ac:chgData name="Venkata Marella" userId="b308f48b-bc3d-4ffb-b709-9f416a4e8f38" providerId="ADAL" clId="{7AC58CDA-5A44-48EC-9C4D-6F913F458D02}" dt="2023-01-20T12:24:50.850" v="422" actId="27636"/>
          <ac:spMkLst>
            <pc:docMk/>
            <pc:sldMk cId="2283882903" sldId="363"/>
            <ac:spMk id="2" creationId="{438498E7-6B9D-F495-601B-B61D89B02932}"/>
          </ac:spMkLst>
        </pc:spChg>
        <pc:spChg chg="mod">
          <ac:chgData name="Venkata Marella" userId="b308f48b-bc3d-4ffb-b709-9f416a4e8f38" providerId="ADAL" clId="{7AC58CDA-5A44-48EC-9C4D-6F913F458D02}" dt="2023-01-20T12:26:34.150" v="467" actId="15"/>
          <ac:spMkLst>
            <pc:docMk/>
            <pc:sldMk cId="2283882903" sldId="363"/>
            <ac:spMk id="4" creationId="{01BFAA7A-E802-84BC-5843-9BE70C3BAA9D}"/>
          </ac:spMkLst>
        </pc:spChg>
        <pc:spChg chg="add mod">
          <ac:chgData name="Venkata Marella" userId="b308f48b-bc3d-4ffb-b709-9f416a4e8f38" providerId="ADAL" clId="{7AC58CDA-5A44-48EC-9C4D-6F913F458D02}" dt="2023-01-23T10:16:02.500" v="2071"/>
          <ac:spMkLst>
            <pc:docMk/>
            <pc:sldMk cId="2283882903" sldId="363"/>
            <ac:spMk id="5" creationId="{4332F417-269D-3FB8-D7FB-7A69705C4AE9}"/>
          </ac:spMkLst>
        </pc:spChg>
      </pc:sldChg>
      <pc:sldChg chg="addSp delSp modSp new mod">
        <pc:chgData name="Venkata Marella" userId="b308f48b-bc3d-4ffb-b709-9f416a4e8f38" providerId="ADAL" clId="{7AC58CDA-5A44-48EC-9C4D-6F913F458D02}" dt="2023-01-23T10:16:06.522" v="2072"/>
        <pc:sldMkLst>
          <pc:docMk/>
          <pc:sldMk cId="1185561507" sldId="364"/>
        </pc:sldMkLst>
        <pc:spChg chg="mod">
          <ac:chgData name="Venkata Marella" userId="b308f48b-bc3d-4ffb-b709-9f416a4e8f38" providerId="ADAL" clId="{7AC58CDA-5A44-48EC-9C4D-6F913F458D02}" dt="2023-01-20T12:26:56.462" v="472"/>
          <ac:spMkLst>
            <pc:docMk/>
            <pc:sldMk cId="1185561507" sldId="364"/>
            <ac:spMk id="2" creationId="{25683407-108F-EA4E-25EB-66E756E8B99F}"/>
          </ac:spMkLst>
        </pc:spChg>
        <pc:spChg chg="add mod">
          <ac:chgData name="Venkata Marella" userId="b308f48b-bc3d-4ffb-b709-9f416a4e8f38" providerId="ADAL" clId="{7AC58CDA-5A44-48EC-9C4D-6F913F458D02}" dt="2023-01-23T10:16:06.522" v="2072"/>
          <ac:spMkLst>
            <pc:docMk/>
            <pc:sldMk cId="1185561507" sldId="364"/>
            <ac:spMk id="4" creationId="{C53BA3EA-761A-F526-7070-177AFDA08FF4}"/>
          </ac:spMkLst>
        </pc:spChg>
        <pc:spChg chg="del">
          <ac:chgData name="Venkata Marella" userId="b308f48b-bc3d-4ffb-b709-9f416a4e8f38" providerId="ADAL" clId="{7AC58CDA-5A44-48EC-9C4D-6F913F458D02}" dt="2023-01-20T12:27:12.893" v="473" actId="22"/>
          <ac:spMkLst>
            <pc:docMk/>
            <pc:sldMk cId="1185561507" sldId="364"/>
            <ac:spMk id="4" creationId="{C9D4AD07-93DE-4021-0E57-BAEB03193843}"/>
          </ac:spMkLst>
        </pc:spChg>
        <pc:picChg chg="add mod ord">
          <ac:chgData name="Venkata Marella" userId="b308f48b-bc3d-4ffb-b709-9f416a4e8f38" providerId="ADAL" clId="{7AC58CDA-5A44-48EC-9C4D-6F913F458D02}" dt="2023-01-20T12:27:19.693" v="476" actId="1076"/>
          <ac:picMkLst>
            <pc:docMk/>
            <pc:sldMk cId="1185561507" sldId="364"/>
            <ac:picMk id="6" creationId="{CCEE53A2-70EA-18B5-33A3-FB6DFB038E4A}"/>
          </ac:picMkLst>
        </pc:picChg>
      </pc:sldChg>
      <pc:sldChg chg="addSp modSp new mod">
        <pc:chgData name="Venkata Marella" userId="b308f48b-bc3d-4ffb-b709-9f416a4e8f38" providerId="ADAL" clId="{7AC58CDA-5A44-48EC-9C4D-6F913F458D02}" dt="2023-01-23T10:16:13.215" v="2074" actId="1036"/>
        <pc:sldMkLst>
          <pc:docMk/>
          <pc:sldMk cId="3174286072" sldId="365"/>
        </pc:sldMkLst>
        <pc:spChg chg="mod">
          <ac:chgData name="Venkata Marella" userId="b308f48b-bc3d-4ffb-b709-9f416a4e8f38" providerId="ADAL" clId="{7AC58CDA-5A44-48EC-9C4D-6F913F458D02}" dt="2023-01-20T12:28:04.290" v="481"/>
          <ac:spMkLst>
            <pc:docMk/>
            <pc:sldMk cId="3174286072" sldId="365"/>
            <ac:spMk id="2" creationId="{BFDB8F07-0602-58B8-26BF-3EFDC11C1F45}"/>
          </ac:spMkLst>
        </pc:spChg>
        <pc:spChg chg="mod">
          <ac:chgData name="Venkata Marella" userId="b308f48b-bc3d-4ffb-b709-9f416a4e8f38" providerId="ADAL" clId="{7AC58CDA-5A44-48EC-9C4D-6F913F458D02}" dt="2023-01-20T12:29:48.063" v="539" actId="1076"/>
          <ac:spMkLst>
            <pc:docMk/>
            <pc:sldMk cId="3174286072" sldId="365"/>
            <ac:spMk id="4" creationId="{2112EA6C-26CA-D6FC-A0D0-510B276DD7A2}"/>
          </ac:spMkLst>
        </pc:spChg>
        <pc:spChg chg="add mod">
          <ac:chgData name="Venkata Marella" userId="b308f48b-bc3d-4ffb-b709-9f416a4e8f38" providerId="ADAL" clId="{7AC58CDA-5A44-48EC-9C4D-6F913F458D02}" dt="2023-01-23T10:16:13.215" v="2074" actId="1036"/>
          <ac:spMkLst>
            <pc:docMk/>
            <pc:sldMk cId="3174286072" sldId="365"/>
            <ac:spMk id="5" creationId="{72AB9986-1DE5-B4AA-7531-F27F90CA7BA1}"/>
          </ac:spMkLst>
        </pc:spChg>
      </pc:sldChg>
      <pc:sldChg chg="addSp modSp new mod modNotesTx">
        <pc:chgData name="Venkata Marella" userId="b308f48b-bc3d-4ffb-b709-9f416a4e8f38" providerId="ADAL" clId="{7AC58CDA-5A44-48EC-9C4D-6F913F458D02}" dt="2023-01-23T10:16:17.667" v="2076" actId="1036"/>
        <pc:sldMkLst>
          <pc:docMk/>
          <pc:sldMk cId="4001337495" sldId="366"/>
        </pc:sldMkLst>
        <pc:spChg chg="mod">
          <ac:chgData name="Venkata Marella" userId="b308f48b-bc3d-4ffb-b709-9f416a4e8f38" providerId="ADAL" clId="{7AC58CDA-5A44-48EC-9C4D-6F913F458D02}" dt="2023-01-20T12:30:40.970" v="546" actId="27636"/>
          <ac:spMkLst>
            <pc:docMk/>
            <pc:sldMk cId="4001337495" sldId="366"/>
            <ac:spMk id="2" creationId="{AFFCC940-6413-0A9C-0767-5E6600538544}"/>
          </ac:spMkLst>
        </pc:spChg>
        <pc:spChg chg="mod">
          <ac:chgData name="Venkata Marella" userId="b308f48b-bc3d-4ffb-b709-9f416a4e8f38" providerId="ADAL" clId="{7AC58CDA-5A44-48EC-9C4D-6F913F458D02}" dt="2023-01-21T12:04:13.781" v="1528" actId="20577"/>
          <ac:spMkLst>
            <pc:docMk/>
            <pc:sldMk cId="4001337495" sldId="366"/>
            <ac:spMk id="4" creationId="{FD46AD8E-3C30-3631-DBBA-BA2BF77F7B62}"/>
          </ac:spMkLst>
        </pc:spChg>
        <pc:spChg chg="add mod">
          <ac:chgData name="Venkata Marella" userId="b308f48b-bc3d-4ffb-b709-9f416a4e8f38" providerId="ADAL" clId="{7AC58CDA-5A44-48EC-9C4D-6F913F458D02}" dt="2023-01-23T10:16:17.667" v="2076" actId="1036"/>
          <ac:spMkLst>
            <pc:docMk/>
            <pc:sldMk cId="4001337495" sldId="366"/>
            <ac:spMk id="5" creationId="{04D8801F-D957-6774-6AD8-A12F8A2A89B0}"/>
          </ac:spMkLst>
        </pc:spChg>
      </pc:sldChg>
      <pc:sldChg chg="addSp delSp modSp new mod">
        <pc:chgData name="Venkata Marella" userId="b308f48b-bc3d-4ffb-b709-9f416a4e8f38" providerId="ADAL" clId="{7AC58CDA-5A44-48EC-9C4D-6F913F458D02}" dt="2023-01-23T10:16:39.343" v="2080" actId="1076"/>
        <pc:sldMkLst>
          <pc:docMk/>
          <pc:sldMk cId="2050114494" sldId="367"/>
        </pc:sldMkLst>
        <pc:spChg chg="mod">
          <ac:chgData name="Venkata Marella" userId="b308f48b-bc3d-4ffb-b709-9f416a4e8f38" providerId="ADAL" clId="{7AC58CDA-5A44-48EC-9C4D-6F913F458D02}" dt="2023-01-20T12:32:27.635" v="570" actId="20577"/>
          <ac:spMkLst>
            <pc:docMk/>
            <pc:sldMk cId="2050114494" sldId="367"/>
            <ac:spMk id="2" creationId="{7DFC3F77-A2B3-7564-8BA7-7F9227010800}"/>
          </ac:spMkLst>
        </pc:spChg>
        <pc:spChg chg="del">
          <ac:chgData name="Venkata Marella" userId="b308f48b-bc3d-4ffb-b709-9f416a4e8f38" providerId="ADAL" clId="{7AC58CDA-5A44-48EC-9C4D-6F913F458D02}" dt="2023-01-20T12:32:41.235" v="571" actId="478"/>
          <ac:spMkLst>
            <pc:docMk/>
            <pc:sldMk cId="2050114494" sldId="367"/>
            <ac:spMk id="4" creationId="{14F322F3-57BB-32EB-7C14-76EC3E16A771}"/>
          </ac:spMkLst>
        </pc:spChg>
        <pc:spChg chg="add mod">
          <ac:chgData name="Venkata Marella" userId="b308f48b-bc3d-4ffb-b709-9f416a4e8f38" providerId="ADAL" clId="{7AC58CDA-5A44-48EC-9C4D-6F913F458D02}" dt="2023-01-23T10:16:30.412" v="2079"/>
          <ac:spMkLst>
            <pc:docMk/>
            <pc:sldMk cId="2050114494" sldId="367"/>
            <ac:spMk id="4" creationId="{54E0EF0A-B4CD-45C7-4187-B45DFEB75927}"/>
          </ac:spMkLst>
        </pc:spChg>
        <pc:spChg chg="add mod">
          <ac:chgData name="Venkata Marella" userId="b308f48b-bc3d-4ffb-b709-9f416a4e8f38" providerId="ADAL" clId="{7AC58CDA-5A44-48EC-9C4D-6F913F458D02}" dt="2023-01-23T10:16:39.343" v="2080" actId="1076"/>
          <ac:spMkLst>
            <pc:docMk/>
            <pc:sldMk cId="2050114494" sldId="367"/>
            <ac:spMk id="8" creationId="{82BF7497-9413-F76A-85C9-E41F52FA5AE6}"/>
          </ac:spMkLst>
        </pc:spChg>
        <pc:picChg chg="add mod">
          <ac:chgData name="Venkata Marella" userId="b308f48b-bc3d-4ffb-b709-9f416a4e8f38" providerId="ADAL" clId="{7AC58CDA-5A44-48EC-9C4D-6F913F458D02}" dt="2023-01-20T12:33:08.875" v="577" actId="1076"/>
          <ac:picMkLst>
            <pc:docMk/>
            <pc:sldMk cId="2050114494" sldId="367"/>
            <ac:picMk id="6" creationId="{E13D97FD-DD1C-486F-C4B8-B59423AB564F}"/>
          </ac:picMkLst>
        </pc:picChg>
      </pc:sldChg>
      <pc:sldChg chg="addSp delSp modSp new mod">
        <pc:chgData name="Venkata Marella" userId="b308f48b-bc3d-4ffb-b709-9f416a4e8f38" providerId="ADAL" clId="{7AC58CDA-5A44-48EC-9C4D-6F913F458D02}" dt="2023-01-23T10:16:51.033" v="2082" actId="1036"/>
        <pc:sldMkLst>
          <pc:docMk/>
          <pc:sldMk cId="2657932918" sldId="368"/>
        </pc:sldMkLst>
        <pc:spChg chg="mod">
          <ac:chgData name="Venkata Marella" userId="b308f48b-bc3d-4ffb-b709-9f416a4e8f38" providerId="ADAL" clId="{7AC58CDA-5A44-48EC-9C4D-6F913F458D02}" dt="2023-01-20T12:36:38.764" v="589" actId="27636"/>
          <ac:spMkLst>
            <pc:docMk/>
            <pc:sldMk cId="2657932918" sldId="368"/>
            <ac:spMk id="2" creationId="{FDC6BFF4-62C3-0DF8-5462-18D791E20049}"/>
          </ac:spMkLst>
        </pc:spChg>
        <pc:spChg chg="add mod">
          <ac:chgData name="Venkata Marella" userId="b308f48b-bc3d-4ffb-b709-9f416a4e8f38" providerId="ADAL" clId="{7AC58CDA-5A44-48EC-9C4D-6F913F458D02}" dt="2023-01-23T10:16:51.033" v="2082" actId="1036"/>
          <ac:spMkLst>
            <pc:docMk/>
            <pc:sldMk cId="2657932918" sldId="368"/>
            <ac:spMk id="4" creationId="{650CC8D9-FB07-A302-0987-8C998A775313}"/>
          </ac:spMkLst>
        </pc:spChg>
        <pc:spChg chg="del">
          <ac:chgData name="Venkata Marella" userId="b308f48b-bc3d-4ffb-b709-9f416a4e8f38" providerId="ADAL" clId="{7AC58CDA-5A44-48EC-9C4D-6F913F458D02}" dt="2023-01-20T12:37:00.320" v="592" actId="478"/>
          <ac:spMkLst>
            <pc:docMk/>
            <pc:sldMk cId="2657932918" sldId="368"/>
            <ac:spMk id="4" creationId="{84892900-4281-9C87-A867-80C0C196B299}"/>
          </ac:spMkLst>
        </pc:spChg>
        <pc:picChg chg="add mod">
          <ac:chgData name="Venkata Marella" userId="b308f48b-bc3d-4ffb-b709-9f416a4e8f38" providerId="ADAL" clId="{7AC58CDA-5A44-48EC-9C4D-6F913F458D02}" dt="2023-01-20T12:36:52.572" v="591" actId="1076"/>
          <ac:picMkLst>
            <pc:docMk/>
            <pc:sldMk cId="2657932918" sldId="368"/>
            <ac:picMk id="6" creationId="{4BA10514-1577-6C47-3A55-7BF303497AE9}"/>
          </ac:picMkLst>
        </pc:picChg>
      </pc:sldChg>
      <pc:sldChg chg="addSp modSp new mod modNotesTx">
        <pc:chgData name="Venkata Marella" userId="b308f48b-bc3d-4ffb-b709-9f416a4e8f38" providerId="ADAL" clId="{7AC58CDA-5A44-48EC-9C4D-6F913F458D02}" dt="2023-01-23T10:17:12.998" v="2088"/>
        <pc:sldMkLst>
          <pc:docMk/>
          <pc:sldMk cId="4127672507" sldId="369"/>
        </pc:sldMkLst>
        <pc:spChg chg="mod">
          <ac:chgData name="Venkata Marella" userId="b308f48b-bc3d-4ffb-b709-9f416a4e8f38" providerId="ADAL" clId="{7AC58CDA-5A44-48EC-9C4D-6F913F458D02}" dt="2023-01-20T12:37:39.633" v="611" actId="20577"/>
          <ac:spMkLst>
            <pc:docMk/>
            <pc:sldMk cId="4127672507" sldId="369"/>
            <ac:spMk id="2" creationId="{B785C2F2-3257-BD09-E89F-D728E43B3A24}"/>
          </ac:spMkLst>
        </pc:spChg>
        <pc:spChg chg="mod">
          <ac:chgData name="Venkata Marella" userId="b308f48b-bc3d-4ffb-b709-9f416a4e8f38" providerId="ADAL" clId="{7AC58CDA-5A44-48EC-9C4D-6F913F458D02}" dt="2023-01-20T12:39:01.066" v="644" actId="27636"/>
          <ac:spMkLst>
            <pc:docMk/>
            <pc:sldMk cId="4127672507" sldId="369"/>
            <ac:spMk id="4" creationId="{82992606-FA61-8DB7-EF2C-5E5DE10D57EC}"/>
          </ac:spMkLst>
        </pc:spChg>
        <pc:spChg chg="add mod">
          <ac:chgData name="Venkata Marella" userId="b308f48b-bc3d-4ffb-b709-9f416a4e8f38" providerId="ADAL" clId="{7AC58CDA-5A44-48EC-9C4D-6F913F458D02}" dt="2023-01-23T10:17:12.998" v="2088"/>
          <ac:spMkLst>
            <pc:docMk/>
            <pc:sldMk cId="4127672507" sldId="369"/>
            <ac:spMk id="5" creationId="{0EEBAA28-5C31-A630-E057-E5484173EBFF}"/>
          </ac:spMkLst>
        </pc:spChg>
      </pc:sldChg>
      <pc:sldChg chg="addSp modSp new mod">
        <pc:chgData name="Venkata Marella" userId="b308f48b-bc3d-4ffb-b709-9f416a4e8f38" providerId="ADAL" clId="{7AC58CDA-5A44-48EC-9C4D-6F913F458D02}" dt="2023-01-23T10:17:19.841" v="2089"/>
        <pc:sldMkLst>
          <pc:docMk/>
          <pc:sldMk cId="3042352725" sldId="370"/>
        </pc:sldMkLst>
        <pc:spChg chg="mod">
          <ac:chgData name="Venkata Marella" userId="b308f48b-bc3d-4ffb-b709-9f416a4e8f38" providerId="ADAL" clId="{7AC58CDA-5A44-48EC-9C4D-6F913F458D02}" dt="2023-01-20T12:39:26.219" v="662" actId="20577"/>
          <ac:spMkLst>
            <pc:docMk/>
            <pc:sldMk cId="3042352725" sldId="370"/>
            <ac:spMk id="2" creationId="{86EDAE34-AED2-95D9-A5CA-8DD1F0C71F75}"/>
          </ac:spMkLst>
        </pc:spChg>
        <pc:spChg chg="mod">
          <ac:chgData name="Venkata Marella" userId="b308f48b-bc3d-4ffb-b709-9f416a4e8f38" providerId="ADAL" clId="{7AC58CDA-5A44-48EC-9C4D-6F913F458D02}" dt="2023-01-20T12:41:00.714" v="712" actId="27636"/>
          <ac:spMkLst>
            <pc:docMk/>
            <pc:sldMk cId="3042352725" sldId="370"/>
            <ac:spMk id="4" creationId="{25954BD0-FF37-730E-022B-A2780FC299CE}"/>
          </ac:spMkLst>
        </pc:spChg>
        <pc:spChg chg="add mod">
          <ac:chgData name="Venkata Marella" userId="b308f48b-bc3d-4ffb-b709-9f416a4e8f38" providerId="ADAL" clId="{7AC58CDA-5A44-48EC-9C4D-6F913F458D02}" dt="2023-01-23T10:17:19.841" v="2089"/>
          <ac:spMkLst>
            <pc:docMk/>
            <pc:sldMk cId="3042352725" sldId="370"/>
            <ac:spMk id="5" creationId="{E9A6C493-6632-692D-7E92-FA29F6FE9652}"/>
          </ac:spMkLst>
        </pc:spChg>
      </pc:sldChg>
      <pc:sldChg chg="addSp modSp new mod">
        <pc:chgData name="Venkata Marella" userId="b308f48b-bc3d-4ffb-b709-9f416a4e8f38" providerId="ADAL" clId="{7AC58CDA-5A44-48EC-9C4D-6F913F458D02}" dt="2023-01-23T10:17:22.644" v="2090"/>
        <pc:sldMkLst>
          <pc:docMk/>
          <pc:sldMk cId="3401601949" sldId="371"/>
        </pc:sldMkLst>
        <pc:spChg chg="mod">
          <ac:chgData name="Venkata Marella" userId="b308f48b-bc3d-4ffb-b709-9f416a4e8f38" providerId="ADAL" clId="{7AC58CDA-5A44-48EC-9C4D-6F913F458D02}" dt="2023-01-20T12:42:33.832" v="719" actId="27636"/>
          <ac:spMkLst>
            <pc:docMk/>
            <pc:sldMk cId="3401601949" sldId="371"/>
            <ac:spMk id="2" creationId="{27BBBD62-8B6A-4E67-992C-D5C365570EBE}"/>
          </ac:spMkLst>
        </pc:spChg>
        <pc:spChg chg="mod">
          <ac:chgData name="Venkata Marella" userId="b308f48b-bc3d-4ffb-b709-9f416a4e8f38" providerId="ADAL" clId="{7AC58CDA-5A44-48EC-9C4D-6F913F458D02}" dt="2023-01-20T12:44:01.265" v="770" actId="27636"/>
          <ac:spMkLst>
            <pc:docMk/>
            <pc:sldMk cId="3401601949" sldId="371"/>
            <ac:spMk id="4" creationId="{0DAA0BDF-4815-5B04-1855-444329A6277B}"/>
          </ac:spMkLst>
        </pc:spChg>
        <pc:spChg chg="add mod">
          <ac:chgData name="Venkata Marella" userId="b308f48b-bc3d-4ffb-b709-9f416a4e8f38" providerId="ADAL" clId="{7AC58CDA-5A44-48EC-9C4D-6F913F458D02}" dt="2023-01-23T10:17:22.644" v="2090"/>
          <ac:spMkLst>
            <pc:docMk/>
            <pc:sldMk cId="3401601949" sldId="371"/>
            <ac:spMk id="5" creationId="{D5CB1823-C2B9-D871-A06A-8D4B9EA1360C}"/>
          </ac:spMkLst>
        </pc:spChg>
      </pc:sldChg>
      <pc:sldChg chg="addSp modSp new mod">
        <pc:chgData name="Venkata Marella" userId="b308f48b-bc3d-4ffb-b709-9f416a4e8f38" providerId="ADAL" clId="{7AC58CDA-5A44-48EC-9C4D-6F913F458D02}" dt="2023-01-23T10:17:25.198" v="2091"/>
        <pc:sldMkLst>
          <pc:docMk/>
          <pc:sldMk cId="2508237737" sldId="372"/>
        </pc:sldMkLst>
        <pc:spChg chg="mod">
          <ac:chgData name="Venkata Marella" userId="b308f48b-bc3d-4ffb-b709-9f416a4e8f38" providerId="ADAL" clId="{7AC58CDA-5A44-48EC-9C4D-6F913F458D02}" dt="2023-01-20T12:44:29.941" v="774" actId="14100"/>
          <ac:spMkLst>
            <pc:docMk/>
            <pc:sldMk cId="2508237737" sldId="372"/>
            <ac:spMk id="2" creationId="{A2538609-CE3F-368E-1DDA-014957BF5B98}"/>
          </ac:spMkLst>
        </pc:spChg>
        <pc:spChg chg="mod">
          <ac:chgData name="Venkata Marella" userId="b308f48b-bc3d-4ffb-b709-9f416a4e8f38" providerId="ADAL" clId="{7AC58CDA-5A44-48EC-9C4D-6F913F458D02}" dt="2023-01-20T12:45:38.569" v="808" actId="20577"/>
          <ac:spMkLst>
            <pc:docMk/>
            <pc:sldMk cId="2508237737" sldId="372"/>
            <ac:spMk id="4" creationId="{3117B192-BD53-CDE6-B0A8-46B17DFDB686}"/>
          </ac:spMkLst>
        </pc:spChg>
        <pc:spChg chg="add mod">
          <ac:chgData name="Venkata Marella" userId="b308f48b-bc3d-4ffb-b709-9f416a4e8f38" providerId="ADAL" clId="{7AC58CDA-5A44-48EC-9C4D-6F913F458D02}" dt="2023-01-23T10:17:25.198" v="2091"/>
          <ac:spMkLst>
            <pc:docMk/>
            <pc:sldMk cId="2508237737" sldId="372"/>
            <ac:spMk id="5" creationId="{7AB4868C-EA8D-0471-8A9B-ECE9E4522ADE}"/>
          </ac:spMkLst>
        </pc:spChg>
      </pc:sldChg>
      <pc:sldChg chg="addSp modSp new mod modNotesTx">
        <pc:chgData name="Venkata Marella" userId="b308f48b-bc3d-4ffb-b709-9f416a4e8f38" providerId="ADAL" clId="{7AC58CDA-5A44-48EC-9C4D-6F913F458D02}" dt="2023-01-23T10:17:29.153" v="2092"/>
        <pc:sldMkLst>
          <pc:docMk/>
          <pc:sldMk cId="858920319" sldId="373"/>
        </pc:sldMkLst>
        <pc:spChg chg="mod">
          <ac:chgData name="Venkata Marella" userId="b308f48b-bc3d-4ffb-b709-9f416a4e8f38" providerId="ADAL" clId="{7AC58CDA-5A44-48EC-9C4D-6F913F458D02}" dt="2023-01-20T12:46:16.669" v="818" actId="20577"/>
          <ac:spMkLst>
            <pc:docMk/>
            <pc:sldMk cId="858920319" sldId="373"/>
            <ac:spMk id="2" creationId="{2DBDEEFC-FC47-DA24-8135-53EEA58734F1}"/>
          </ac:spMkLst>
        </pc:spChg>
        <pc:spChg chg="mod">
          <ac:chgData name="Venkata Marella" userId="b308f48b-bc3d-4ffb-b709-9f416a4e8f38" providerId="ADAL" clId="{7AC58CDA-5A44-48EC-9C4D-6F913F458D02}" dt="2023-01-20T12:47:08.843" v="842" actId="15"/>
          <ac:spMkLst>
            <pc:docMk/>
            <pc:sldMk cId="858920319" sldId="373"/>
            <ac:spMk id="4" creationId="{21A88CB6-6DF9-595E-2ED1-DE3732DFF099}"/>
          </ac:spMkLst>
        </pc:spChg>
        <pc:spChg chg="add mod">
          <ac:chgData name="Venkata Marella" userId="b308f48b-bc3d-4ffb-b709-9f416a4e8f38" providerId="ADAL" clId="{7AC58CDA-5A44-48EC-9C4D-6F913F458D02}" dt="2023-01-23T10:17:29.153" v="2092"/>
          <ac:spMkLst>
            <pc:docMk/>
            <pc:sldMk cId="858920319" sldId="373"/>
            <ac:spMk id="5" creationId="{82F40939-E80A-A0CE-9937-2AB490FEFDC4}"/>
          </ac:spMkLst>
        </pc:spChg>
      </pc:sldChg>
      <pc:sldChg chg="addSp modSp new mod">
        <pc:chgData name="Venkata Marella" userId="b308f48b-bc3d-4ffb-b709-9f416a4e8f38" providerId="ADAL" clId="{7AC58CDA-5A44-48EC-9C4D-6F913F458D02}" dt="2023-01-23T10:17:33.065" v="2093"/>
        <pc:sldMkLst>
          <pc:docMk/>
          <pc:sldMk cId="969686321" sldId="374"/>
        </pc:sldMkLst>
        <pc:spChg chg="mod">
          <ac:chgData name="Venkata Marella" userId="b308f48b-bc3d-4ffb-b709-9f416a4e8f38" providerId="ADAL" clId="{7AC58CDA-5A44-48EC-9C4D-6F913F458D02}" dt="2023-01-20T12:47:32.367" v="849" actId="14100"/>
          <ac:spMkLst>
            <pc:docMk/>
            <pc:sldMk cId="969686321" sldId="374"/>
            <ac:spMk id="2" creationId="{3A2EDC72-ABC2-0D17-DC31-ADBB5BD253F0}"/>
          </ac:spMkLst>
        </pc:spChg>
        <pc:spChg chg="mod">
          <ac:chgData name="Venkata Marella" userId="b308f48b-bc3d-4ffb-b709-9f416a4e8f38" providerId="ADAL" clId="{7AC58CDA-5A44-48EC-9C4D-6F913F458D02}" dt="2023-01-20T12:48:40.026" v="890" actId="114"/>
          <ac:spMkLst>
            <pc:docMk/>
            <pc:sldMk cId="969686321" sldId="374"/>
            <ac:spMk id="4" creationId="{987C00F1-A0C1-6572-7BFC-D3A223683C73}"/>
          </ac:spMkLst>
        </pc:spChg>
        <pc:spChg chg="add mod">
          <ac:chgData name="Venkata Marella" userId="b308f48b-bc3d-4ffb-b709-9f416a4e8f38" providerId="ADAL" clId="{7AC58CDA-5A44-48EC-9C4D-6F913F458D02}" dt="2023-01-23T10:17:33.065" v="2093"/>
          <ac:spMkLst>
            <pc:docMk/>
            <pc:sldMk cId="969686321" sldId="374"/>
            <ac:spMk id="5" creationId="{1E5F3FC6-E4FE-763B-1E96-3F3E88D656E9}"/>
          </ac:spMkLst>
        </pc:spChg>
      </pc:sldChg>
      <pc:sldChg chg="addSp modSp new mod">
        <pc:chgData name="Venkata Marella" userId="b308f48b-bc3d-4ffb-b709-9f416a4e8f38" providerId="ADAL" clId="{7AC58CDA-5A44-48EC-9C4D-6F913F458D02}" dt="2023-01-23T10:17:42.640" v="2095" actId="1076"/>
        <pc:sldMkLst>
          <pc:docMk/>
          <pc:sldMk cId="2146408671" sldId="375"/>
        </pc:sldMkLst>
        <pc:spChg chg="mod">
          <ac:chgData name="Venkata Marella" userId="b308f48b-bc3d-4ffb-b709-9f416a4e8f38" providerId="ADAL" clId="{7AC58CDA-5A44-48EC-9C4D-6F913F458D02}" dt="2023-01-20T12:48:56.115" v="893" actId="27636"/>
          <ac:spMkLst>
            <pc:docMk/>
            <pc:sldMk cId="2146408671" sldId="375"/>
            <ac:spMk id="2" creationId="{BE515079-375B-64C3-EC6F-6901193B261A}"/>
          </ac:spMkLst>
        </pc:spChg>
        <pc:spChg chg="mod">
          <ac:chgData name="Venkata Marella" userId="b308f48b-bc3d-4ffb-b709-9f416a4e8f38" providerId="ADAL" clId="{7AC58CDA-5A44-48EC-9C4D-6F913F458D02}" dt="2023-01-20T12:52:09.376" v="940" actId="27636"/>
          <ac:spMkLst>
            <pc:docMk/>
            <pc:sldMk cId="2146408671" sldId="375"/>
            <ac:spMk id="4" creationId="{144B2684-5631-1653-2174-CEAB2582EC50}"/>
          </ac:spMkLst>
        </pc:spChg>
        <pc:spChg chg="add mod">
          <ac:chgData name="Venkata Marella" userId="b308f48b-bc3d-4ffb-b709-9f416a4e8f38" providerId="ADAL" clId="{7AC58CDA-5A44-48EC-9C4D-6F913F458D02}" dt="2023-01-23T10:17:42.640" v="2095" actId="1076"/>
          <ac:spMkLst>
            <pc:docMk/>
            <pc:sldMk cId="2146408671" sldId="375"/>
            <ac:spMk id="5" creationId="{96624C26-4E9B-449F-6691-DDBEB658EFD0}"/>
          </ac:spMkLst>
        </pc:spChg>
      </pc:sldChg>
      <pc:sldChg chg="addSp modSp new mod">
        <pc:chgData name="Venkata Marella" userId="b308f48b-bc3d-4ffb-b709-9f416a4e8f38" providerId="ADAL" clId="{7AC58CDA-5A44-48EC-9C4D-6F913F458D02}" dt="2023-01-23T10:17:47.288" v="2096"/>
        <pc:sldMkLst>
          <pc:docMk/>
          <pc:sldMk cId="1468417351" sldId="376"/>
        </pc:sldMkLst>
        <pc:spChg chg="mod">
          <ac:chgData name="Venkata Marella" userId="b308f48b-bc3d-4ffb-b709-9f416a4e8f38" providerId="ADAL" clId="{7AC58CDA-5A44-48EC-9C4D-6F913F458D02}" dt="2023-01-20T12:52:39.121" v="976" actId="20577"/>
          <ac:spMkLst>
            <pc:docMk/>
            <pc:sldMk cId="1468417351" sldId="376"/>
            <ac:spMk id="2" creationId="{B0C78FEA-2FD0-3B29-9FDA-D449B373BABD}"/>
          </ac:spMkLst>
        </pc:spChg>
        <pc:spChg chg="mod">
          <ac:chgData name="Venkata Marella" userId="b308f48b-bc3d-4ffb-b709-9f416a4e8f38" providerId="ADAL" clId="{7AC58CDA-5A44-48EC-9C4D-6F913F458D02}" dt="2023-01-20T12:53:09.071" v="988" actId="15"/>
          <ac:spMkLst>
            <pc:docMk/>
            <pc:sldMk cId="1468417351" sldId="376"/>
            <ac:spMk id="4" creationId="{E724B4C4-FDEA-73D3-51A7-D380E9C01848}"/>
          </ac:spMkLst>
        </pc:spChg>
        <pc:spChg chg="add mod">
          <ac:chgData name="Venkata Marella" userId="b308f48b-bc3d-4ffb-b709-9f416a4e8f38" providerId="ADAL" clId="{7AC58CDA-5A44-48EC-9C4D-6F913F458D02}" dt="2023-01-23T10:17:47.288" v="2096"/>
          <ac:spMkLst>
            <pc:docMk/>
            <pc:sldMk cId="1468417351" sldId="376"/>
            <ac:spMk id="5" creationId="{C1D59310-8DFC-F2F4-2C47-BF8CF6EDD988}"/>
          </ac:spMkLst>
        </pc:spChg>
      </pc:sldChg>
      <pc:sldChg chg="addSp delSp modSp new mod modNotesTx">
        <pc:chgData name="Venkata Marella" userId="b308f48b-bc3d-4ffb-b709-9f416a4e8f38" providerId="ADAL" clId="{7AC58CDA-5A44-48EC-9C4D-6F913F458D02}" dt="2023-01-23T10:17:55.771" v="2098" actId="1076"/>
        <pc:sldMkLst>
          <pc:docMk/>
          <pc:sldMk cId="2866068039" sldId="377"/>
        </pc:sldMkLst>
        <pc:spChg chg="mod">
          <ac:chgData name="Venkata Marella" userId="b308f48b-bc3d-4ffb-b709-9f416a4e8f38" providerId="ADAL" clId="{7AC58CDA-5A44-48EC-9C4D-6F913F458D02}" dt="2023-01-20T12:53:59.284" v="991" actId="27636"/>
          <ac:spMkLst>
            <pc:docMk/>
            <pc:sldMk cId="2866068039" sldId="377"/>
            <ac:spMk id="2" creationId="{F3939FA9-5FB7-9201-0A54-3F93C05BAF48}"/>
          </ac:spMkLst>
        </pc:spChg>
        <pc:spChg chg="add mod">
          <ac:chgData name="Venkata Marella" userId="b308f48b-bc3d-4ffb-b709-9f416a4e8f38" providerId="ADAL" clId="{7AC58CDA-5A44-48EC-9C4D-6F913F458D02}" dt="2023-01-23T10:17:55.771" v="2098" actId="1076"/>
          <ac:spMkLst>
            <pc:docMk/>
            <pc:sldMk cId="2866068039" sldId="377"/>
            <ac:spMk id="4" creationId="{542916B6-661B-69B4-05B8-A2D74993FE32}"/>
          </ac:spMkLst>
        </pc:spChg>
        <pc:spChg chg="del">
          <ac:chgData name="Venkata Marella" userId="b308f48b-bc3d-4ffb-b709-9f416a4e8f38" providerId="ADAL" clId="{7AC58CDA-5A44-48EC-9C4D-6F913F458D02}" dt="2023-01-20T12:54:14.406" v="992" actId="478"/>
          <ac:spMkLst>
            <pc:docMk/>
            <pc:sldMk cId="2866068039" sldId="377"/>
            <ac:spMk id="4" creationId="{73EB27D4-0757-6020-184E-D916C1F725F9}"/>
          </ac:spMkLst>
        </pc:spChg>
        <pc:picChg chg="add mod">
          <ac:chgData name="Venkata Marella" userId="b308f48b-bc3d-4ffb-b709-9f416a4e8f38" providerId="ADAL" clId="{7AC58CDA-5A44-48EC-9C4D-6F913F458D02}" dt="2023-01-20T12:54:17.845" v="994" actId="1076"/>
          <ac:picMkLst>
            <pc:docMk/>
            <pc:sldMk cId="2866068039" sldId="377"/>
            <ac:picMk id="6" creationId="{D1FC0D21-F5A4-6A99-11DD-D9499C9867B2}"/>
          </ac:picMkLst>
        </pc:picChg>
      </pc:sldChg>
      <pc:sldChg chg="addSp modSp new mod">
        <pc:chgData name="Venkata Marella" userId="b308f48b-bc3d-4ffb-b709-9f416a4e8f38" providerId="ADAL" clId="{7AC58CDA-5A44-48EC-9C4D-6F913F458D02}" dt="2023-01-23T10:18:00.102" v="2099"/>
        <pc:sldMkLst>
          <pc:docMk/>
          <pc:sldMk cId="12604170" sldId="378"/>
        </pc:sldMkLst>
        <pc:spChg chg="mod">
          <ac:chgData name="Venkata Marella" userId="b308f48b-bc3d-4ffb-b709-9f416a4e8f38" providerId="ADAL" clId="{7AC58CDA-5A44-48EC-9C4D-6F913F458D02}" dt="2023-01-20T12:54:34.310" v="997" actId="27636"/>
          <ac:spMkLst>
            <pc:docMk/>
            <pc:sldMk cId="12604170" sldId="378"/>
            <ac:spMk id="2" creationId="{1F29A321-7EE9-ECFB-755A-67CD35644830}"/>
          </ac:spMkLst>
        </pc:spChg>
        <pc:spChg chg="mod">
          <ac:chgData name="Venkata Marella" userId="b308f48b-bc3d-4ffb-b709-9f416a4e8f38" providerId="ADAL" clId="{7AC58CDA-5A44-48EC-9C4D-6F913F458D02}" dt="2023-01-21T14:31:39.812" v="2001" actId="20577"/>
          <ac:spMkLst>
            <pc:docMk/>
            <pc:sldMk cId="12604170" sldId="378"/>
            <ac:spMk id="4" creationId="{D9274F89-CD8E-D1C0-8737-5D8EF15AC8DF}"/>
          </ac:spMkLst>
        </pc:spChg>
        <pc:spChg chg="add mod">
          <ac:chgData name="Venkata Marella" userId="b308f48b-bc3d-4ffb-b709-9f416a4e8f38" providerId="ADAL" clId="{7AC58CDA-5A44-48EC-9C4D-6F913F458D02}" dt="2023-01-23T10:18:00.102" v="2099"/>
          <ac:spMkLst>
            <pc:docMk/>
            <pc:sldMk cId="12604170" sldId="378"/>
            <ac:spMk id="5" creationId="{B4CA923D-BCE5-93FB-BDCA-5F5D636F9E79}"/>
          </ac:spMkLst>
        </pc:spChg>
      </pc:sldChg>
      <pc:sldChg chg="addSp delSp modSp new mod">
        <pc:chgData name="Venkata Marella" userId="b308f48b-bc3d-4ffb-b709-9f416a4e8f38" providerId="ADAL" clId="{7AC58CDA-5A44-48EC-9C4D-6F913F458D02}" dt="2023-01-23T10:18:03.687" v="2100"/>
        <pc:sldMkLst>
          <pc:docMk/>
          <pc:sldMk cId="2852755757" sldId="379"/>
        </pc:sldMkLst>
        <pc:spChg chg="mod">
          <ac:chgData name="Venkata Marella" userId="b308f48b-bc3d-4ffb-b709-9f416a4e8f38" providerId="ADAL" clId="{7AC58CDA-5A44-48EC-9C4D-6F913F458D02}" dt="2023-01-20T12:55:22.649" v="1015" actId="27636"/>
          <ac:spMkLst>
            <pc:docMk/>
            <pc:sldMk cId="2852755757" sldId="379"/>
            <ac:spMk id="2" creationId="{2ECCACCE-B567-6954-75D8-1B58B81A5A5F}"/>
          </ac:spMkLst>
        </pc:spChg>
        <pc:spChg chg="del">
          <ac:chgData name="Venkata Marella" userId="b308f48b-bc3d-4ffb-b709-9f416a4e8f38" providerId="ADAL" clId="{7AC58CDA-5A44-48EC-9C4D-6F913F458D02}" dt="2023-01-20T12:55:41.728" v="1016" actId="478"/>
          <ac:spMkLst>
            <pc:docMk/>
            <pc:sldMk cId="2852755757" sldId="379"/>
            <ac:spMk id="4" creationId="{4BDFD79D-6368-C3F7-AD24-75D3D06F2EDE}"/>
          </ac:spMkLst>
        </pc:spChg>
        <pc:spChg chg="add mod">
          <ac:chgData name="Venkata Marella" userId="b308f48b-bc3d-4ffb-b709-9f416a4e8f38" providerId="ADAL" clId="{7AC58CDA-5A44-48EC-9C4D-6F913F458D02}" dt="2023-01-23T10:18:03.687" v="2100"/>
          <ac:spMkLst>
            <pc:docMk/>
            <pc:sldMk cId="2852755757" sldId="379"/>
            <ac:spMk id="4" creationId="{663E5012-3686-2D7C-86A6-91CBE531EDDB}"/>
          </ac:spMkLst>
        </pc:spChg>
        <pc:picChg chg="add mod">
          <ac:chgData name="Venkata Marella" userId="b308f48b-bc3d-4ffb-b709-9f416a4e8f38" providerId="ADAL" clId="{7AC58CDA-5A44-48EC-9C4D-6F913F458D02}" dt="2023-01-20T12:55:44.936" v="1018" actId="1076"/>
          <ac:picMkLst>
            <pc:docMk/>
            <pc:sldMk cId="2852755757" sldId="379"/>
            <ac:picMk id="6" creationId="{05C0348F-05B6-6E32-8510-BE7969503BB5}"/>
          </ac:picMkLst>
        </pc:picChg>
      </pc:sldChg>
      <pc:sldChg chg="addSp modSp new mod">
        <pc:chgData name="Venkata Marella" userId="b308f48b-bc3d-4ffb-b709-9f416a4e8f38" providerId="ADAL" clId="{7AC58CDA-5A44-48EC-9C4D-6F913F458D02}" dt="2023-01-23T10:18:06.613" v="2101"/>
        <pc:sldMkLst>
          <pc:docMk/>
          <pc:sldMk cId="3571632203" sldId="380"/>
        </pc:sldMkLst>
        <pc:spChg chg="mod">
          <ac:chgData name="Venkata Marella" userId="b308f48b-bc3d-4ffb-b709-9f416a4e8f38" providerId="ADAL" clId="{7AC58CDA-5A44-48EC-9C4D-6F913F458D02}" dt="2023-01-20T12:56:05.641" v="1025" actId="27636"/>
          <ac:spMkLst>
            <pc:docMk/>
            <pc:sldMk cId="3571632203" sldId="380"/>
            <ac:spMk id="2" creationId="{F5942CA3-C616-FD40-D915-BBA872145A72}"/>
          </ac:spMkLst>
        </pc:spChg>
        <pc:spChg chg="mod">
          <ac:chgData name="Venkata Marella" userId="b308f48b-bc3d-4ffb-b709-9f416a4e8f38" providerId="ADAL" clId="{7AC58CDA-5A44-48EC-9C4D-6F913F458D02}" dt="2023-01-22T08:30:55.189" v="2006" actId="14100"/>
          <ac:spMkLst>
            <pc:docMk/>
            <pc:sldMk cId="3571632203" sldId="380"/>
            <ac:spMk id="4" creationId="{F45F9E8D-F347-0892-FD50-176DDFA0E3E2}"/>
          </ac:spMkLst>
        </pc:spChg>
        <pc:spChg chg="add mod">
          <ac:chgData name="Venkata Marella" userId="b308f48b-bc3d-4ffb-b709-9f416a4e8f38" providerId="ADAL" clId="{7AC58CDA-5A44-48EC-9C4D-6F913F458D02}" dt="2023-01-23T10:18:06.613" v="2101"/>
          <ac:spMkLst>
            <pc:docMk/>
            <pc:sldMk cId="3571632203" sldId="380"/>
            <ac:spMk id="5" creationId="{21AC2DB2-B62D-B4BD-6B97-665042153D7A}"/>
          </ac:spMkLst>
        </pc:spChg>
      </pc:sldChg>
      <pc:sldChg chg="addSp delSp modSp new mod">
        <pc:chgData name="Venkata Marella" userId="b308f48b-bc3d-4ffb-b709-9f416a4e8f38" providerId="ADAL" clId="{7AC58CDA-5A44-48EC-9C4D-6F913F458D02}" dt="2023-01-23T10:18:09.167" v="2102"/>
        <pc:sldMkLst>
          <pc:docMk/>
          <pc:sldMk cId="263402935" sldId="381"/>
        </pc:sldMkLst>
        <pc:spChg chg="mod">
          <ac:chgData name="Venkata Marella" userId="b308f48b-bc3d-4ffb-b709-9f416a4e8f38" providerId="ADAL" clId="{7AC58CDA-5A44-48EC-9C4D-6F913F458D02}" dt="2023-01-20T12:58:24.191" v="1057" actId="27636"/>
          <ac:spMkLst>
            <pc:docMk/>
            <pc:sldMk cId="263402935" sldId="381"/>
            <ac:spMk id="2" creationId="{8426467A-1D11-F29D-DAEA-447C97BF897C}"/>
          </ac:spMkLst>
        </pc:spChg>
        <pc:spChg chg="del">
          <ac:chgData name="Venkata Marella" userId="b308f48b-bc3d-4ffb-b709-9f416a4e8f38" providerId="ADAL" clId="{7AC58CDA-5A44-48EC-9C4D-6F913F458D02}" dt="2023-01-20T12:58:39.782" v="1058" actId="478"/>
          <ac:spMkLst>
            <pc:docMk/>
            <pc:sldMk cId="263402935" sldId="381"/>
            <ac:spMk id="4" creationId="{D0228A50-C102-9EA4-6EAC-9494EC272813}"/>
          </ac:spMkLst>
        </pc:spChg>
        <pc:spChg chg="add mod">
          <ac:chgData name="Venkata Marella" userId="b308f48b-bc3d-4ffb-b709-9f416a4e8f38" providerId="ADAL" clId="{7AC58CDA-5A44-48EC-9C4D-6F913F458D02}" dt="2023-01-23T10:18:09.167" v="2102"/>
          <ac:spMkLst>
            <pc:docMk/>
            <pc:sldMk cId="263402935" sldId="381"/>
            <ac:spMk id="4" creationId="{EA8466EC-8AF4-C336-75BC-A90DCC439D04}"/>
          </ac:spMkLst>
        </pc:spChg>
        <pc:picChg chg="add mod">
          <ac:chgData name="Venkata Marella" userId="b308f48b-bc3d-4ffb-b709-9f416a4e8f38" providerId="ADAL" clId="{7AC58CDA-5A44-48EC-9C4D-6F913F458D02}" dt="2023-01-20T12:58:43.771" v="1060" actId="1076"/>
          <ac:picMkLst>
            <pc:docMk/>
            <pc:sldMk cId="263402935" sldId="381"/>
            <ac:picMk id="6" creationId="{D51719D8-735D-E85A-96FE-D3C475A2F6F0}"/>
          </ac:picMkLst>
        </pc:picChg>
      </pc:sldChg>
      <pc:sldChg chg="addSp modSp new mod">
        <pc:chgData name="Venkata Marella" userId="b308f48b-bc3d-4ffb-b709-9f416a4e8f38" providerId="ADAL" clId="{7AC58CDA-5A44-48EC-9C4D-6F913F458D02}" dt="2023-01-23T10:18:15.872" v="2104" actId="1076"/>
        <pc:sldMkLst>
          <pc:docMk/>
          <pc:sldMk cId="1133558447" sldId="382"/>
        </pc:sldMkLst>
        <pc:spChg chg="mod">
          <ac:chgData name="Venkata Marella" userId="b308f48b-bc3d-4ffb-b709-9f416a4e8f38" providerId="ADAL" clId="{7AC58CDA-5A44-48EC-9C4D-6F913F458D02}" dt="2023-01-20T13:00:11.079" v="1093" actId="20577"/>
          <ac:spMkLst>
            <pc:docMk/>
            <pc:sldMk cId="1133558447" sldId="382"/>
            <ac:spMk id="2" creationId="{5AFE961A-F93E-FD0E-9315-89E373F94361}"/>
          </ac:spMkLst>
        </pc:spChg>
        <pc:spChg chg="mod">
          <ac:chgData name="Venkata Marella" userId="b308f48b-bc3d-4ffb-b709-9f416a4e8f38" providerId="ADAL" clId="{7AC58CDA-5A44-48EC-9C4D-6F913F458D02}" dt="2023-01-22T08:31:45.169" v="2011" actId="255"/>
          <ac:spMkLst>
            <pc:docMk/>
            <pc:sldMk cId="1133558447" sldId="382"/>
            <ac:spMk id="4" creationId="{A83506DD-9B6B-30AE-4915-344DF3773F95}"/>
          </ac:spMkLst>
        </pc:spChg>
        <pc:spChg chg="add mod">
          <ac:chgData name="Venkata Marella" userId="b308f48b-bc3d-4ffb-b709-9f416a4e8f38" providerId="ADAL" clId="{7AC58CDA-5A44-48EC-9C4D-6F913F458D02}" dt="2023-01-23T10:18:15.872" v="2104" actId="1076"/>
          <ac:spMkLst>
            <pc:docMk/>
            <pc:sldMk cId="1133558447" sldId="382"/>
            <ac:spMk id="5" creationId="{09B2A597-E543-37A9-356E-FF28A5ACB039}"/>
          </ac:spMkLst>
        </pc:spChg>
      </pc:sldChg>
      <pc:sldChg chg="addSp modSp new mod modNotesTx">
        <pc:chgData name="Venkata Marella" userId="b308f48b-bc3d-4ffb-b709-9f416a4e8f38" providerId="ADAL" clId="{7AC58CDA-5A44-48EC-9C4D-6F913F458D02}" dt="2023-01-23T10:18:26.287" v="2105"/>
        <pc:sldMkLst>
          <pc:docMk/>
          <pc:sldMk cId="646078304" sldId="383"/>
        </pc:sldMkLst>
        <pc:spChg chg="mod">
          <ac:chgData name="Venkata Marella" userId="b308f48b-bc3d-4ffb-b709-9f416a4e8f38" providerId="ADAL" clId="{7AC58CDA-5A44-48EC-9C4D-6F913F458D02}" dt="2023-01-20T13:01:17.839" v="1124" actId="27636"/>
          <ac:spMkLst>
            <pc:docMk/>
            <pc:sldMk cId="646078304" sldId="383"/>
            <ac:spMk id="2" creationId="{F4A0A296-58FA-B0CB-FACA-3380C9D29008}"/>
          </ac:spMkLst>
        </pc:spChg>
        <pc:spChg chg="mod">
          <ac:chgData name="Venkata Marella" userId="b308f48b-bc3d-4ffb-b709-9f416a4e8f38" providerId="ADAL" clId="{7AC58CDA-5A44-48EC-9C4D-6F913F458D02}" dt="2023-01-22T08:40:53.717" v="2012" actId="255"/>
          <ac:spMkLst>
            <pc:docMk/>
            <pc:sldMk cId="646078304" sldId="383"/>
            <ac:spMk id="4" creationId="{24616A70-4603-BF75-A3EB-0776E0C3EF1C}"/>
          </ac:spMkLst>
        </pc:spChg>
        <pc:spChg chg="add mod">
          <ac:chgData name="Venkata Marella" userId="b308f48b-bc3d-4ffb-b709-9f416a4e8f38" providerId="ADAL" clId="{7AC58CDA-5A44-48EC-9C4D-6F913F458D02}" dt="2023-01-23T10:18:26.287" v="2105"/>
          <ac:spMkLst>
            <pc:docMk/>
            <pc:sldMk cId="646078304" sldId="383"/>
            <ac:spMk id="5" creationId="{B079D083-72BF-A3D4-5B68-C6A4588C5A02}"/>
          </ac:spMkLst>
        </pc:spChg>
      </pc:sldChg>
      <pc:sldChg chg="addSp delSp modSp new mod">
        <pc:chgData name="Venkata Marella" userId="b308f48b-bc3d-4ffb-b709-9f416a4e8f38" providerId="ADAL" clId="{7AC58CDA-5A44-48EC-9C4D-6F913F458D02}" dt="2023-01-23T10:18:29.513" v="2106"/>
        <pc:sldMkLst>
          <pc:docMk/>
          <pc:sldMk cId="1900101718" sldId="384"/>
        </pc:sldMkLst>
        <pc:spChg chg="mod">
          <ac:chgData name="Venkata Marella" userId="b308f48b-bc3d-4ffb-b709-9f416a4e8f38" providerId="ADAL" clId="{7AC58CDA-5A44-48EC-9C4D-6F913F458D02}" dt="2023-01-20T13:02:58.930" v="1163" actId="20577"/>
          <ac:spMkLst>
            <pc:docMk/>
            <pc:sldMk cId="1900101718" sldId="384"/>
            <ac:spMk id="2" creationId="{2CB2C57D-912F-DF29-79B1-6C3D5E2E5608}"/>
          </ac:spMkLst>
        </pc:spChg>
        <pc:spChg chg="del">
          <ac:chgData name="Venkata Marella" userId="b308f48b-bc3d-4ffb-b709-9f416a4e8f38" providerId="ADAL" clId="{7AC58CDA-5A44-48EC-9C4D-6F913F458D02}" dt="2023-01-20T13:03:19.490" v="1166" actId="478"/>
          <ac:spMkLst>
            <pc:docMk/>
            <pc:sldMk cId="1900101718" sldId="384"/>
            <ac:spMk id="4" creationId="{8BF370D0-A3D8-4CEC-5184-8F5682853C7E}"/>
          </ac:spMkLst>
        </pc:spChg>
        <pc:spChg chg="add mod">
          <ac:chgData name="Venkata Marella" userId="b308f48b-bc3d-4ffb-b709-9f416a4e8f38" providerId="ADAL" clId="{7AC58CDA-5A44-48EC-9C4D-6F913F458D02}" dt="2023-01-23T10:18:29.513" v="2106"/>
          <ac:spMkLst>
            <pc:docMk/>
            <pc:sldMk cId="1900101718" sldId="384"/>
            <ac:spMk id="4" creationId="{E5D1D6AF-D579-92C0-24CF-0E141CB73272}"/>
          </ac:spMkLst>
        </pc:spChg>
        <pc:picChg chg="add mod">
          <ac:chgData name="Venkata Marella" userId="b308f48b-bc3d-4ffb-b709-9f416a4e8f38" providerId="ADAL" clId="{7AC58CDA-5A44-48EC-9C4D-6F913F458D02}" dt="2023-01-20T13:03:29.662" v="1168" actId="1076"/>
          <ac:picMkLst>
            <pc:docMk/>
            <pc:sldMk cId="1900101718" sldId="384"/>
            <ac:picMk id="6" creationId="{5FB06B99-5A95-205D-7589-F5D0EB942B58}"/>
          </ac:picMkLst>
        </pc:picChg>
      </pc:sldChg>
      <pc:sldChg chg="addSp delSp modSp new mod modNotesTx">
        <pc:chgData name="Venkata Marella" userId="b308f48b-bc3d-4ffb-b709-9f416a4e8f38" providerId="ADAL" clId="{7AC58CDA-5A44-48EC-9C4D-6F913F458D02}" dt="2023-01-23T10:18:34.035" v="2107"/>
        <pc:sldMkLst>
          <pc:docMk/>
          <pc:sldMk cId="3421180081" sldId="385"/>
        </pc:sldMkLst>
        <pc:spChg chg="mod">
          <ac:chgData name="Venkata Marella" userId="b308f48b-bc3d-4ffb-b709-9f416a4e8f38" providerId="ADAL" clId="{7AC58CDA-5A44-48EC-9C4D-6F913F458D02}" dt="2023-01-20T13:03:47.464" v="1175" actId="27636"/>
          <ac:spMkLst>
            <pc:docMk/>
            <pc:sldMk cId="3421180081" sldId="385"/>
            <ac:spMk id="2" creationId="{B69A71C9-107B-99E6-EB94-E22E12ADF3B7}"/>
          </ac:spMkLst>
        </pc:spChg>
        <pc:spChg chg="add mod">
          <ac:chgData name="Venkata Marella" userId="b308f48b-bc3d-4ffb-b709-9f416a4e8f38" providerId="ADAL" clId="{7AC58CDA-5A44-48EC-9C4D-6F913F458D02}" dt="2023-01-23T10:18:34.035" v="2107"/>
          <ac:spMkLst>
            <pc:docMk/>
            <pc:sldMk cId="3421180081" sldId="385"/>
            <ac:spMk id="4" creationId="{802E241B-83C5-367C-ACCC-A21DA3A8F73A}"/>
          </ac:spMkLst>
        </pc:spChg>
        <pc:spChg chg="del">
          <ac:chgData name="Venkata Marella" userId="b308f48b-bc3d-4ffb-b709-9f416a4e8f38" providerId="ADAL" clId="{7AC58CDA-5A44-48EC-9C4D-6F913F458D02}" dt="2023-01-20T13:04:00.692" v="1176" actId="22"/>
          <ac:spMkLst>
            <pc:docMk/>
            <pc:sldMk cId="3421180081" sldId="385"/>
            <ac:spMk id="4" creationId="{B51B5752-4100-5223-F2F4-D8659AF01878}"/>
          </ac:spMkLst>
        </pc:spChg>
        <pc:spChg chg="add mod">
          <ac:chgData name="Venkata Marella" userId="b308f48b-bc3d-4ffb-b709-9f416a4e8f38" providerId="ADAL" clId="{7AC58CDA-5A44-48EC-9C4D-6F913F458D02}" dt="2023-01-20T13:04:30.285" v="1182" actId="122"/>
          <ac:spMkLst>
            <pc:docMk/>
            <pc:sldMk cId="3421180081" sldId="385"/>
            <ac:spMk id="8" creationId="{FDA05D46-B2B9-FBD4-1626-5570F6178313}"/>
          </ac:spMkLst>
        </pc:spChg>
        <pc:picChg chg="add mod ord">
          <ac:chgData name="Venkata Marella" userId="b308f48b-bc3d-4ffb-b709-9f416a4e8f38" providerId="ADAL" clId="{7AC58CDA-5A44-48EC-9C4D-6F913F458D02}" dt="2023-01-20T13:04:15.959" v="1179" actId="1076"/>
          <ac:picMkLst>
            <pc:docMk/>
            <pc:sldMk cId="3421180081" sldId="385"/>
            <ac:picMk id="6" creationId="{14A3388F-314D-9C2A-BB4E-0747EDFCE30D}"/>
          </ac:picMkLst>
        </pc:picChg>
      </pc:sldChg>
      <pc:sldChg chg="addSp modSp new mod">
        <pc:chgData name="Venkata Marella" userId="b308f48b-bc3d-4ffb-b709-9f416a4e8f38" providerId="ADAL" clId="{7AC58CDA-5A44-48EC-9C4D-6F913F458D02}" dt="2023-01-23T10:18:37.487" v="2108"/>
        <pc:sldMkLst>
          <pc:docMk/>
          <pc:sldMk cId="197266256" sldId="386"/>
        </pc:sldMkLst>
        <pc:spChg chg="mod">
          <ac:chgData name="Venkata Marella" userId="b308f48b-bc3d-4ffb-b709-9f416a4e8f38" providerId="ADAL" clId="{7AC58CDA-5A44-48EC-9C4D-6F913F458D02}" dt="2023-01-20T13:04:50.002" v="1189" actId="27636"/>
          <ac:spMkLst>
            <pc:docMk/>
            <pc:sldMk cId="197266256" sldId="386"/>
            <ac:spMk id="2" creationId="{F73C75F5-CF0D-7064-3696-41D9F676C411}"/>
          </ac:spMkLst>
        </pc:spChg>
        <pc:spChg chg="mod">
          <ac:chgData name="Venkata Marella" userId="b308f48b-bc3d-4ffb-b709-9f416a4e8f38" providerId="ADAL" clId="{7AC58CDA-5A44-48EC-9C4D-6F913F458D02}" dt="2023-01-20T13:06:46.460" v="1266" actId="255"/>
          <ac:spMkLst>
            <pc:docMk/>
            <pc:sldMk cId="197266256" sldId="386"/>
            <ac:spMk id="4" creationId="{8634F021-DB3D-2A12-46E8-401CF319E5F7}"/>
          </ac:spMkLst>
        </pc:spChg>
        <pc:spChg chg="add mod">
          <ac:chgData name="Venkata Marella" userId="b308f48b-bc3d-4ffb-b709-9f416a4e8f38" providerId="ADAL" clId="{7AC58CDA-5A44-48EC-9C4D-6F913F458D02}" dt="2023-01-23T10:18:37.487" v="2108"/>
          <ac:spMkLst>
            <pc:docMk/>
            <pc:sldMk cId="197266256" sldId="386"/>
            <ac:spMk id="5" creationId="{5B51B6D8-EC02-3825-A62F-305E34B27A0A}"/>
          </ac:spMkLst>
        </pc:spChg>
      </pc:sldChg>
      <pc:sldChg chg="addSp delSp modSp new mod">
        <pc:chgData name="Venkata Marella" userId="b308f48b-bc3d-4ffb-b709-9f416a4e8f38" providerId="ADAL" clId="{7AC58CDA-5A44-48EC-9C4D-6F913F458D02}" dt="2023-01-23T10:18:39.799" v="2109"/>
        <pc:sldMkLst>
          <pc:docMk/>
          <pc:sldMk cId="1780375813" sldId="387"/>
        </pc:sldMkLst>
        <pc:spChg chg="mod">
          <ac:chgData name="Venkata Marella" userId="b308f48b-bc3d-4ffb-b709-9f416a4e8f38" providerId="ADAL" clId="{7AC58CDA-5A44-48EC-9C4D-6F913F458D02}" dt="2023-01-20T13:05:48.424" v="1239" actId="20577"/>
          <ac:spMkLst>
            <pc:docMk/>
            <pc:sldMk cId="1780375813" sldId="387"/>
            <ac:spMk id="2" creationId="{24E81FBC-C835-DF35-76D1-817CB0CBB458}"/>
          </ac:spMkLst>
        </pc:spChg>
        <pc:spChg chg="mod">
          <ac:chgData name="Venkata Marella" userId="b308f48b-bc3d-4ffb-b709-9f416a4e8f38" providerId="ADAL" clId="{7AC58CDA-5A44-48EC-9C4D-6F913F458D02}" dt="2023-01-22T14:35:08.843" v="2055" actId="1076"/>
          <ac:spMkLst>
            <pc:docMk/>
            <pc:sldMk cId="1780375813" sldId="387"/>
            <ac:spMk id="4" creationId="{43E886D5-4DA1-6BA5-1DD5-FB8627FAFA15}"/>
          </ac:spMkLst>
        </pc:spChg>
        <pc:spChg chg="add mod">
          <ac:chgData name="Venkata Marella" userId="b308f48b-bc3d-4ffb-b709-9f416a4e8f38" providerId="ADAL" clId="{7AC58CDA-5A44-48EC-9C4D-6F913F458D02}" dt="2023-01-23T10:18:39.799" v="2109"/>
          <ac:spMkLst>
            <pc:docMk/>
            <pc:sldMk cId="1780375813" sldId="387"/>
            <ac:spMk id="5" creationId="{93A405EF-CC89-FEC3-DAE3-E045B98F49BF}"/>
          </ac:spMkLst>
        </pc:spChg>
        <pc:picChg chg="add del">
          <ac:chgData name="Venkata Marella" userId="b308f48b-bc3d-4ffb-b709-9f416a4e8f38" providerId="ADAL" clId="{7AC58CDA-5A44-48EC-9C4D-6F913F458D02}" dt="2023-01-20T13:05:35.394" v="1214" actId="22"/>
          <ac:picMkLst>
            <pc:docMk/>
            <pc:sldMk cId="1780375813" sldId="387"/>
            <ac:picMk id="6" creationId="{D9E7F2E7-4A9B-D751-B6F9-4F0E3EB56902}"/>
          </ac:picMkLst>
        </pc:picChg>
      </pc:sldChg>
      <pc:sldChg chg="addSp delSp modSp add mod">
        <pc:chgData name="Venkata Marella" userId="b308f48b-bc3d-4ffb-b709-9f416a4e8f38" providerId="ADAL" clId="{7AC58CDA-5A44-48EC-9C4D-6F913F458D02}" dt="2023-01-23T10:18:56.318" v="2113" actId="1076"/>
        <pc:sldMkLst>
          <pc:docMk/>
          <pc:sldMk cId="2094565105" sldId="388"/>
        </pc:sldMkLst>
        <pc:spChg chg="del">
          <ac:chgData name="Venkata Marella" userId="b308f48b-bc3d-4ffb-b709-9f416a4e8f38" providerId="ADAL" clId="{7AC58CDA-5A44-48EC-9C4D-6F913F458D02}" dt="2023-01-20T13:07:04.402" v="1268" actId="478"/>
          <ac:spMkLst>
            <pc:docMk/>
            <pc:sldMk cId="2094565105" sldId="388"/>
            <ac:spMk id="4" creationId="{43E886D5-4DA1-6BA5-1DD5-FB8627FAFA15}"/>
          </ac:spMkLst>
        </pc:spChg>
        <pc:spChg chg="add mod">
          <ac:chgData name="Venkata Marella" userId="b308f48b-bc3d-4ffb-b709-9f416a4e8f38" providerId="ADAL" clId="{7AC58CDA-5A44-48EC-9C4D-6F913F458D02}" dt="2023-01-23T10:18:41.861" v="2110"/>
          <ac:spMkLst>
            <pc:docMk/>
            <pc:sldMk cId="2094565105" sldId="388"/>
            <ac:spMk id="4" creationId="{E21AD53B-98EF-50E1-FF75-A1A84D600E67}"/>
          </ac:spMkLst>
        </pc:spChg>
        <pc:spChg chg="add del mod">
          <ac:chgData name="Venkata Marella" userId="b308f48b-bc3d-4ffb-b709-9f416a4e8f38" providerId="ADAL" clId="{7AC58CDA-5A44-48EC-9C4D-6F913F458D02}" dt="2023-01-20T13:07:20.734" v="1270" actId="478"/>
          <ac:spMkLst>
            <pc:docMk/>
            <pc:sldMk cId="2094565105" sldId="388"/>
            <ac:spMk id="6" creationId="{2C9F886C-8791-2379-0379-8371599F7212}"/>
          </ac:spMkLst>
        </pc:spChg>
        <pc:spChg chg="add mod">
          <ac:chgData name="Venkata Marella" userId="b308f48b-bc3d-4ffb-b709-9f416a4e8f38" providerId="ADAL" clId="{7AC58CDA-5A44-48EC-9C4D-6F913F458D02}" dt="2023-01-23T10:18:56.318" v="2113" actId="1076"/>
          <ac:spMkLst>
            <pc:docMk/>
            <pc:sldMk cId="2094565105" sldId="388"/>
            <ac:spMk id="9" creationId="{1DB2B999-D475-538F-4F93-4CFE5EFB1634}"/>
          </ac:spMkLst>
        </pc:spChg>
        <pc:picChg chg="add mod">
          <ac:chgData name="Venkata Marella" userId="b308f48b-bc3d-4ffb-b709-9f416a4e8f38" providerId="ADAL" clId="{7AC58CDA-5A44-48EC-9C4D-6F913F458D02}" dt="2023-01-23T10:18:51.406" v="2112" actId="1076"/>
          <ac:picMkLst>
            <pc:docMk/>
            <pc:sldMk cId="2094565105" sldId="388"/>
            <ac:picMk id="8" creationId="{241A09F8-E412-CB82-3A40-C3404DBF4D80}"/>
          </ac:picMkLst>
        </pc:picChg>
      </pc:sldChg>
      <pc:sldChg chg="addSp modSp new mod">
        <pc:chgData name="Venkata Marella" userId="b308f48b-bc3d-4ffb-b709-9f416a4e8f38" providerId="ADAL" clId="{7AC58CDA-5A44-48EC-9C4D-6F913F458D02}" dt="2023-01-23T10:19:02.034" v="2114"/>
        <pc:sldMkLst>
          <pc:docMk/>
          <pc:sldMk cId="4212742824" sldId="389"/>
        </pc:sldMkLst>
        <pc:spChg chg="mod">
          <ac:chgData name="Venkata Marella" userId="b308f48b-bc3d-4ffb-b709-9f416a4e8f38" providerId="ADAL" clId="{7AC58CDA-5A44-48EC-9C4D-6F913F458D02}" dt="2023-01-20T13:08:24.348" v="1340" actId="27636"/>
          <ac:spMkLst>
            <pc:docMk/>
            <pc:sldMk cId="4212742824" sldId="389"/>
            <ac:spMk id="2" creationId="{AE1F480F-01C8-DD2B-A141-A978AE3BB458}"/>
          </ac:spMkLst>
        </pc:spChg>
        <pc:spChg chg="mod">
          <ac:chgData name="Venkata Marella" userId="b308f48b-bc3d-4ffb-b709-9f416a4e8f38" providerId="ADAL" clId="{7AC58CDA-5A44-48EC-9C4D-6F913F458D02}" dt="2023-01-20T13:09:21.791" v="1384" actId="255"/>
          <ac:spMkLst>
            <pc:docMk/>
            <pc:sldMk cId="4212742824" sldId="389"/>
            <ac:spMk id="4" creationId="{71AC8803-0CE4-4E4C-294D-3EC582DCBBD8}"/>
          </ac:spMkLst>
        </pc:spChg>
        <pc:spChg chg="add mod">
          <ac:chgData name="Venkata Marella" userId="b308f48b-bc3d-4ffb-b709-9f416a4e8f38" providerId="ADAL" clId="{7AC58CDA-5A44-48EC-9C4D-6F913F458D02}" dt="2023-01-23T10:19:02.034" v="2114"/>
          <ac:spMkLst>
            <pc:docMk/>
            <pc:sldMk cId="4212742824" sldId="389"/>
            <ac:spMk id="5" creationId="{77C237E7-0F27-6E94-5810-7DD30903E092}"/>
          </ac:spMkLst>
        </pc:spChg>
      </pc:sldChg>
      <pc:sldChg chg="addSp delSp modSp new mod">
        <pc:chgData name="Venkata Marella" userId="b308f48b-bc3d-4ffb-b709-9f416a4e8f38" providerId="ADAL" clId="{7AC58CDA-5A44-48EC-9C4D-6F913F458D02}" dt="2023-01-23T10:19:18.092" v="2116"/>
        <pc:sldMkLst>
          <pc:docMk/>
          <pc:sldMk cId="3642910437" sldId="390"/>
        </pc:sldMkLst>
        <pc:spChg chg="mod">
          <ac:chgData name="Venkata Marella" userId="b308f48b-bc3d-4ffb-b709-9f416a4e8f38" providerId="ADAL" clId="{7AC58CDA-5A44-48EC-9C4D-6F913F458D02}" dt="2023-01-20T13:09:37.515" v="1391" actId="27636"/>
          <ac:spMkLst>
            <pc:docMk/>
            <pc:sldMk cId="3642910437" sldId="390"/>
            <ac:spMk id="2" creationId="{F6F4C17B-482F-96FF-6B02-443AE50E3728}"/>
          </ac:spMkLst>
        </pc:spChg>
        <pc:spChg chg="add mod">
          <ac:chgData name="Venkata Marella" userId="b308f48b-bc3d-4ffb-b709-9f416a4e8f38" providerId="ADAL" clId="{7AC58CDA-5A44-48EC-9C4D-6F913F458D02}" dt="2023-01-23T10:19:18.092" v="2116"/>
          <ac:spMkLst>
            <pc:docMk/>
            <pc:sldMk cId="3642910437" sldId="390"/>
            <ac:spMk id="4" creationId="{63B1803E-8617-F5F4-E1BF-FD1B8C7B6E37}"/>
          </ac:spMkLst>
        </pc:spChg>
        <pc:spChg chg="del">
          <ac:chgData name="Venkata Marella" userId="b308f48b-bc3d-4ffb-b709-9f416a4e8f38" providerId="ADAL" clId="{7AC58CDA-5A44-48EC-9C4D-6F913F458D02}" dt="2023-01-20T13:09:50.117" v="1392" actId="478"/>
          <ac:spMkLst>
            <pc:docMk/>
            <pc:sldMk cId="3642910437" sldId="390"/>
            <ac:spMk id="4" creationId="{ACF7481B-6466-2B50-0E39-B4002EC0C3D9}"/>
          </ac:spMkLst>
        </pc:spChg>
        <pc:picChg chg="add mod">
          <ac:chgData name="Venkata Marella" userId="b308f48b-bc3d-4ffb-b709-9f416a4e8f38" providerId="ADAL" clId="{7AC58CDA-5A44-48EC-9C4D-6F913F458D02}" dt="2023-01-23T10:19:15.964" v="2115" actId="1076"/>
          <ac:picMkLst>
            <pc:docMk/>
            <pc:sldMk cId="3642910437" sldId="390"/>
            <ac:picMk id="6" creationId="{D114820A-9915-4C72-01CA-5754EC38FF8E}"/>
          </ac:picMkLst>
        </pc:picChg>
      </pc:sldChg>
      <pc:sldChg chg="addSp delSp modSp new mod">
        <pc:chgData name="Venkata Marella" userId="b308f48b-bc3d-4ffb-b709-9f416a4e8f38" providerId="ADAL" clId="{7AC58CDA-5A44-48EC-9C4D-6F913F458D02}" dt="2023-01-23T10:19:23.249" v="2117"/>
        <pc:sldMkLst>
          <pc:docMk/>
          <pc:sldMk cId="947759419" sldId="391"/>
        </pc:sldMkLst>
        <pc:spChg chg="mod">
          <ac:chgData name="Venkata Marella" userId="b308f48b-bc3d-4ffb-b709-9f416a4e8f38" providerId="ADAL" clId="{7AC58CDA-5A44-48EC-9C4D-6F913F458D02}" dt="2023-01-20T13:10:09.011" v="1401" actId="27636"/>
          <ac:spMkLst>
            <pc:docMk/>
            <pc:sldMk cId="947759419" sldId="391"/>
            <ac:spMk id="2" creationId="{F1262182-E330-AB4D-CB6F-CD20C48C5237}"/>
          </ac:spMkLst>
        </pc:spChg>
        <pc:spChg chg="del">
          <ac:chgData name="Venkata Marella" userId="b308f48b-bc3d-4ffb-b709-9f416a4e8f38" providerId="ADAL" clId="{7AC58CDA-5A44-48EC-9C4D-6F913F458D02}" dt="2023-01-20T13:10:35.013" v="1403" actId="478"/>
          <ac:spMkLst>
            <pc:docMk/>
            <pc:sldMk cId="947759419" sldId="391"/>
            <ac:spMk id="4" creationId="{31513709-33F3-393E-CAA1-C6D25FBAC016}"/>
          </ac:spMkLst>
        </pc:spChg>
        <pc:spChg chg="add mod">
          <ac:chgData name="Venkata Marella" userId="b308f48b-bc3d-4ffb-b709-9f416a4e8f38" providerId="ADAL" clId="{7AC58CDA-5A44-48EC-9C4D-6F913F458D02}" dt="2023-01-23T10:19:23.249" v="2117"/>
          <ac:spMkLst>
            <pc:docMk/>
            <pc:sldMk cId="947759419" sldId="391"/>
            <ac:spMk id="4" creationId="{F09092A2-F821-F939-16DD-C6756DD734CD}"/>
          </ac:spMkLst>
        </pc:spChg>
        <pc:picChg chg="add mod">
          <ac:chgData name="Venkata Marella" userId="b308f48b-bc3d-4ffb-b709-9f416a4e8f38" providerId="ADAL" clId="{7AC58CDA-5A44-48EC-9C4D-6F913F458D02}" dt="2023-01-20T13:10:58.693" v="1409" actId="14100"/>
          <ac:picMkLst>
            <pc:docMk/>
            <pc:sldMk cId="947759419" sldId="391"/>
            <ac:picMk id="6" creationId="{8B917ADD-C4BB-13FE-1BDF-1B28D874AE49}"/>
          </ac:picMkLst>
        </pc:picChg>
        <pc:picChg chg="add mod">
          <ac:chgData name="Venkata Marella" userId="b308f48b-bc3d-4ffb-b709-9f416a4e8f38" providerId="ADAL" clId="{7AC58CDA-5A44-48EC-9C4D-6F913F458D02}" dt="2023-01-20T13:11:25.084" v="1413" actId="1076"/>
          <ac:picMkLst>
            <pc:docMk/>
            <pc:sldMk cId="947759419" sldId="391"/>
            <ac:picMk id="8" creationId="{C8A6282D-8FAB-5BE0-1204-0699E61D1418}"/>
          </ac:picMkLst>
        </pc:picChg>
      </pc:sldChg>
      <pc:sldChg chg="addSp delSp modSp new mod">
        <pc:chgData name="Venkata Marella" userId="b308f48b-bc3d-4ffb-b709-9f416a4e8f38" providerId="ADAL" clId="{7AC58CDA-5A44-48EC-9C4D-6F913F458D02}" dt="2023-01-23T10:19:24.793" v="2118"/>
        <pc:sldMkLst>
          <pc:docMk/>
          <pc:sldMk cId="2342398009" sldId="392"/>
        </pc:sldMkLst>
        <pc:spChg chg="mod">
          <ac:chgData name="Venkata Marella" userId="b308f48b-bc3d-4ffb-b709-9f416a4e8f38" providerId="ADAL" clId="{7AC58CDA-5A44-48EC-9C4D-6F913F458D02}" dt="2023-01-20T13:11:47.133" v="1420" actId="27636"/>
          <ac:spMkLst>
            <pc:docMk/>
            <pc:sldMk cId="2342398009" sldId="392"/>
            <ac:spMk id="2" creationId="{741100D4-5680-3DAE-E676-D71056FBAB32}"/>
          </ac:spMkLst>
        </pc:spChg>
        <pc:spChg chg="del">
          <ac:chgData name="Venkata Marella" userId="b308f48b-bc3d-4ffb-b709-9f416a4e8f38" providerId="ADAL" clId="{7AC58CDA-5A44-48EC-9C4D-6F913F458D02}" dt="2023-01-20T13:12:06.782" v="1423" actId="478"/>
          <ac:spMkLst>
            <pc:docMk/>
            <pc:sldMk cId="2342398009" sldId="392"/>
            <ac:spMk id="4" creationId="{8343DFD3-E501-6A6F-D724-5499941FA35E}"/>
          </ac:spMkLst>
        </pc:spChg>
        <pc:spChg chg="add mod">
          <ac:chgData name="Venkata Marella" userId="b308f48b-bc3d-4ffb-b709-9f416a4e8f38" providerId="ADAL" clId="{7AC58CDA-5A44-48EC-9C4D-6F913F458D02}" dt="2023-01-23T10:19:24.793" v="2118"/>
          <ac:spMkLst>
            <pc:docMk/>
            <pc:sldMk cId="2342398009" sldId="392"/>
            <ac:spMk id="4" creationId="{DD0421B6-5C20-E8D4-E8A9-AD6EAA36C85B}"/>
          </ac:spMkLst>
        </pc:spChg>
        <pc:picChg chg="add mod">
          <ac:chgData name="Venkata Marella" userId="b308f48b-bc3d-4ffb-b709-9f416a4e8f38" providerId="ADAL" clId="{7AC58CDA-5A44-48EC-9C4D-6F913F458D02}" dt="2023-01-20T13:12:03.827" v="1422" actId="1076"/>
          <ac:picMkLst>
            <pc:docMk/>
            <pc:sldMk cId="2342398009" sldId="392"/>
            <ac:picMk id="6" creationId="{7E399D1C-D2E3-FC23-F4AB-AA50A35E7AB5}"/>
          </ac:picMkLst>
        </pc:picChg>
      </pc:sldChg>
      <pc:sldChg chg="addSp modSp new mod">
        <pc:chgData name="Venkata Marella" userId="b308f48b-bc3d-4ffb-b709-9f416a4e8f38" providerId="ADAL" clId="{7AC58CDA-5A44-48EC-9C4D-6F913F458D02}" dt="2023-01-23T10:19:32.601" v="2120" actId="1076"/>
        <pc:sldMkLst>
          <pc:docMk/>
          <pc:sldMk cId="3761644760" sldId="393"/>
        </pc:sldMkLst>
        <pc:spChg chg="mod">
          <ac:chgData name="Venkata Marella" userId="b308f48b-bc3d-4ffb-b709-9f416a4e8f38" providerId="ADAL" clId="{7AC58CDA-5A44-48EC-9C4D-6F913F458D02}" dt="2023-01-20T13:12:27.786" v="1430" actId="27636"/>
          <ac:spMkLst>
            <pc:docMk/>
            <pc:sldMk cId="3761644760" sldId="393"/>
            <ac:spMk id="2" creationId="{27D0B6D0-C1A2-1669-E2AA-8312865653C2}"/>
          </ac:spMkLst>
        </pc:spChg>
        <pc:spChg chg="mod">
          <ac:chgData name="Venkata Marella" userId="b308f48b-bc3d-4ffb-b709-9f416a4e8f38" providerId="ADAL" clId="{7AC58CDA-5A44-48EC-9C4D-6F913F458D02}" dt="2023-01-20T13:13:05.795" v="1451" actId="1076"/>
          <ac:spMkLst>
            <pc:docMk/>
            <pc:sldMk cId="3761644760" sldId="393"/>
            <ac:spMk id="4" creationId="{AA66AEF1-8D43-5D13-5457-0E5CA7E2867D}"/>
          </ac:spMkLst>
        </pc:spChg>
        <pc:spChg chg="add mod">
          <ac:chgData name="Venkata Marella" userId="b308f48b-bc3d-4ffb-b709-9f416a4e8f38" providerId="ADAL" clId="{7AC58CDA-5A44-48EC-9C4D-6F913F458D02}" dt="2023-01-23T10:19:32.601" v="2120" actId="1076"/>
          <ac:spMkLst>
            <pc:docMk/>
            <pc:sldMk cId="3761644760" sldId="393"/>
            <ac:spMk id="5" creationId="{8558849D-1626-CE8C-BF8F-BF5311577C13}"/>
          </ac:spMkLst>
        </pc:spChg>
      </pc:sldChg>
      <pc:sldChg chg="addSp modSp new mod">
        <pc:chgData name="Venkata Marella" userId="b308f48b-bc3d-4ffb-b709-9f416a4e8f38" providerId="ADAL" clId="{7AC58CDA-5A44-48EC-9C4D-6F913F458D02}" dt="2023-01-23T10:19:38.286" v="2121"/>
        <pc:sldMkLst>
          <pc:docMk/>
          <pc:sldMk cId="1056831283" sldId="394"/>
        </pc:sldMkLst>
        <pc:spChg chg="mod">
          <ac:chgData name="Venkata Marella" userId="b308f48b-bc3d-4ffb-b709-9f416a4e8f38" providerId="ADAL" clId="{7AC58CDA-5A44-48EC-9C4D-6F913F458D02}" dt="2023-01-20T13:13:23.421" v="1454" actId="27636"/>
          <ac:spMkLst>
            <pc:docMk/>
            <pc:sldMk cId="1056831283" sldId="394"/>
            <ac:spMk id="2" creationId="{9805F1FD-CA33-410F-A7A4-4954090184FB}"/>
          </ac:spMkLst>
        </pc:spChg>
        <pc:spChg chg="mod">
          <ac:chgData name="Venkata Marella" userId="b308f48b-bc3d-4ffb-b709-9f416a4e8f38" providerId="ADAL" clId="{7AC58CDA-5A44-48EC-9C4D-6F913F458D02}" dt="2023-01-20T13:14:22.221" v="1483" actId="255"/>
          <ac:spMkLst>
            <pc:docMk/>
            <pc:sldMk cId="1056831283" sldId="394"/>
            <ac:spMk id="4" creationId="{7CC1DF13-98BA-CB88-5EF0-EEA69C840FBE}"/>
          </ac:spMkLst>
        </pc:spChg>
        <pc:spChg chg="add mod">
          <ac:chgData name="Venkata Marella" userId="b308f48b-bc3d-4ffb-b709-9f416a4e8f38" providerId="ADAL" clId="{7AC58CDA-5A44-48EC-9C4D-6F913F458D02}" dt="2023-01-23T10:19:38.286" v="2121"/>
          <ac:spMkLst>
            <pc:docMk/>
            <pc:sldMk cId="1056831283" sldId="394"/>
            <ac:spMk id="5" creationId="{DD7C0BB1-AFC2-376D-F640-E46C041471C9}"/>
          </ac:spMkLst>
        </pc:spChg>
      </pc:sldChg>
      <pc:sldChg chg="new del">
        <pc:chgData name="Venkata Marella" userId="b308f48b-bc3d-4ffb-b709-9f416a4e8f38" providerId="ADAL" clId="{7AC58CDA-5A44-48EC-9C4D-6F913F458D02}" dt="2023-01-20T13:14:32.718" v="1485" actId="47"/>
        <pc:sldMkLst>
          <pc:docMk/>
          <pc:sldMk cId="564333485" sldId="395"/>
        </pc:sldMkLst>
      </pc:sldChg>
      <pc:sldChg chg="addSp modSp new mod">
        <pc:chgData name="Venkata Marella" userId="b308f48b-bc3d-4ffb-b709-9f416a4e8f38" providerId="ADAL" clId="{7AC58CDA-5A44-48EC-9C4D-6F913F458D02}" dt="2023-01-23T10:16:20.461" v="2077"/>
        <pc:sldMkLst>
          <pc:docMk/>
          <pc:sldMk cId="3687491036" sldId="395"/>
        </pc:sldMkLst>
        <pc:spChg chg="mod">
          <ac:chgData name="Venkata Marella" userId="b308f48b-bc3d-4ffb-b709-9f416a4e8f38" providerId="ADAL" clId="{7AC58CDA-5A44-48EC-9C4D-6F913F458D02}" dt="2023-01-21T12:19:06.025" v="1557" actId="20577"/>
          <ac:spMkLst>
            <pc:docMk/>
            <pc:sldMk cId="3687491036" sldId="395"/>
            <ac:spMk id="2" creationId="{7BAACD95-0EDA-7EB6-BAD3-DD86D42BB714}"/>
          </ac:spMkLst>
        </pc:spChg>
        <pc:spChg chg="mod">
          <ac:chgData name="Venkata Marella" userId="b308f48b-bc3d-4ffb-b709-9f416a4e8f38" providerId="ADAL" clId="{7AC58CDA-5A44-48EC-9C4D-6F913F458D02}" dt="2023-01-21T12:31:06.020" v="1617" actId="20577"/>
          <ac:spMkLst>
            <pc:docMk/>
            <pc:sldMk cId="3687491036" sldId="395"/>
            <ac:spMk id="4" creationId="{C7CBCEA2-C76C-EEBA-45E2-101B1E5F3787}"/>
          </ac:spMkLst>
        </pc:spChg>
        <pc:spChg chg="add mod">
          <ac:chgData name="Venkata Marella" userId="b308f48b-bc3d-4ffb-b709-9f416a4e8f38" providerId="ADAL" clId="{7AC58CDA-5A44-48EC-9C4D-6F913F458D02}" dt="2023-01-23T10:16:20.461" v="2077"/>
          <ac:spMkLst>
            <pc:docMk/>
            <pc:sldMk cId="3687491036" sldId="395"/>
            <ac:spMk id="5" creationId="{9A5E1BDD-3C42-95C3-0604-A6801B70659A}"/>
          </ac:spMkLst>
        </pc:spChg>
      </pc:sldChg>
      <pc:sldChg chg="new del">
        <pc:chgData name="Venkata Marella" userId="b308f48b-bc3d-4ffb-b709-9f416a4e8f38" providerId="ADAL" clId="{7AC58CDA-5A44-48EC-9C4D-6F913F458D02}" dt="2023-01-21T12:43:54.668" v="1619" actId="47"/>
        <pc:sldMkLst>
          <pc:docMk/>
          <pc:sldMk cId="836506183" sldId="396"/>
        </pc:sldMkLst>
      </pc:sldChg>
      <pc:sldChg chg="addSp modSp new mod">
        <pc:chgData name="Venkata Marella" userId="b308f48b-bc3d-4ffb-b709-9f416a4e8f38" providerId="ADAL" clId="{7AC58CDA-5A44-48EC-9C4D-6F913F458D02}" dt="2023-01-23T10:16:24.119" v="2078"/>
        <pc:sldMkLst>
          <pc:docMk/>
          <pc:sldMk cId="4044381282" sldId="396"/>
        </pc:sldMkLst>
        <pc:spChg chg="mod">
          <ac:chgData name="Venkata Marella" userId="b308f48b-bc3d-4ffb-b709-9f416a4e8f38" providerId="ADAL" clId="{7AC58CDA-5A44-48EC-9C4D-6F913F458D02}" dt="2023-01-21T12:44:13.738" v="1649" actId="20577"/>
          <ac:spMkLst>
            <pc:docMk/>
            <pc:sldMk cId="4044381282" sldId="396"/>
            <ac:spMk id="2" creationId="{BFBC6E32-589A-1306-74F2-F4FFCEF6EC74}"/>
          </ac:spMkLst>
        </pc:spChg>
        <pc:spChg chg="mod">
          <ac:chgData name="Venkata Marella" userId="b308f48b-bc3d-4ffb-b709-9f416a4e8f38" providerId="ADAL" clId="{7AC58CDA-5A44-48EC-9C4D-6F913F458D02}" dt="2023-01-21T12:46:48.424" v="1701" actId="20577"/>
          <ac:spMkLst>
            <pc:docMk/>
            <pc:sldMk cId="4044381282" sldId="396"/>
            <ac:spMk id="4" creationId="{8F4BDAC3-A821-8BF6-FC1D-8263AA4661E2}"/>
          </ac:spMkLst>
        </pc:spChg>
        <pc:spChg chg="add mod">
          <ac:chgData name="Venkata Marella" userId="b308f48b-bc3d-4ffb-b709-9f416a4e8f38" providerId="ADAL" clId="{7AC58CDA-5A44-48EC-9C4D-6F913F458D02}" dt="2023-01-23T10:16:24.119" v="2078"/>
          <ac:spMkLst>
            <pc:docMk/>
            <pc:sldMk cId="4044381282" sldId="396"/>
            <ac:spMk id="5" creationId="{C4063704-DD67-F780-5791-0D246EEDB5F3}"/>
          </ac:spMkLst>
        </pc:spChg>
      </pc:sldChg>
      <pc:sldChg chg="addSp modSp new mod">
        <pc:chgData name="Venkata Marella" userId="b308f48b-bc3d-4ffb-b709-9f416a4e8f38" providerId="ADAL" clId="{7AC58CDA-5A44-48EC-9C4D-6F913F458D02}" dt="2023-01-23T10:16:53.742" v="2083"/>
        <pc:sldMkLst>
          <pc:docMk/>
          <pc:sldMk cId="1682708221" sldId="397"/>
        </pc:sldMkLst>
        <pc:spChg chg="mod">
          <ac:chgData name="Venkata Marella" userId="b308f48b-bc3d-4ffb-b709-9f416a4e8f38" providerId="ADAL" clId="{7AC58CDA-5A44-48EC-9C4D-6F913F458D02}" dt="2023-01-21T13:15:04.594" v="1718" actId="20577"/>
          <ac:spMkLst>
            <pc:docMk/>
            <pc:sldMk cId="1682708221" sldId="397"/>
            <ac:spMk id="2" creationId="{3A6F4F36-DF57-52FA-1993-8BD92EBDCA88}"/>
          </ac:spMkLst>
        </pc:spChg>
        <pc:spChg chg="mod">
          <ac:chgData name="Venkata Marella" userId="b308f48b-bc3d-4ffb-b709-9f416a4e8f38" providerId="ADAL" clId="{7AC58CDA-5A44-48EC-9C4D-6F913F458D02}" dt="2023-01-21T13:16:13.238" v="1744" actId="20577"/>
          <ac:spMkLst>
            <pc:docMk/>
            <pc:sldMk cId="1682708221" sldId="397"/>
            <ac:spMk id="4" creationId="{5BD874BF-30CA-CDE1-4D2F-DC1B67A9685F}"/>
          </ac:spMkLst>
        </pc:spChg>
        <pc:spChg chg="add mod">
          <ac:chgData name="Venkata Marella" userId="b308f48b-bc3d-4ffb-b709-9f416a4e8f38" providerId="ADAL" clId="{7AC58CDA-5A44-48EC-9C4D-6F913F458D02}" dt="2023-01-23T10:16:53.742" v="2083"/>
          <ac:spMkLst>
            <pc:docMk/>
            <pc:sldMk cId="1682708221" sldId="397"/>
            <ac:spMk id="5" creationId="{CD6EE247-CBBB-202F-06B1-7DB20873457C}"/>
          </ac:spMkLst>
        </pc:spChg>
      </pc:sldChg>
      <pc:sldChg chg="addSp modSp new mod">
        <pc:chgData name="Venkata Marella" userId="b308f48b-bc3d-4ffb-b709-9f416a4e8f38" providerId="ADAL" clId="{7AC58CDA-5A44-48EC-9C4D-6F913F458D02}" dt="2023-01-23T10:16:56.250" v="2084"/>
        <pc:sldMkLst>
          <pc:docMk/>
          <pc:sldMk cId="3837559265" sldId="398"/>
        </pc:sldMkLst>
        <pc:spChg chg="mod">
          <ac:chgData name="Venkata Marella" userId="b308f48b-bc3d-4ffb-b709-9f416a4e8f38" providerId="ADAL" clId="{7AC58CDA-5A44-48EC-9C4D-6F913F458D02}" dt="2023-01-21T13:21:16.059" v="1763" actId="20577"/>
          <ac:spMkLst>
            <pc:docMk/>
            <pc:sldMk cId="3837559265" sldId="398"/>
            <ac:spMk id="2" creationId="{EEF85256-E91B-4024-5AD1-6EDB9ADE02CC}"/>
          </ac:spMkLst>
        </pc:spChg>
        <pc:spChg chg="mod">
          <ac:chgData name="Venkata Marella" userId="b308f48b-bc3d-4ffb-b709-9f416a4e8f38" providerId="ADAL" clId="{7AC58CDA-5A44-48EC-9C4D-6F913F458D02}" dt="2023-01-21T13:24:51.875" v="1788" actId="20577"/>
          <ac:spMkLst>
            <pc:docMk/>
            <pc:sldMk cId="3837559265" sldId="398"/>
            <ac:spMk id="4" creationId="{C85B8F83-DBF3-76BE-C4F2-32497896958D}"/>
          </ac:spMkLst>
        </pc:spChg>
        <pc:spChg chg="add mod">
          <ac:chgData name="Venkata Marella" userId="b308f48b-bc3d-4ffb-b709-9f416a4e8f38" providerId="ADAL" clId="{7AC58CDA-5A44-48EC-9C4D-6F913F458D02}" dt="2023-01-23T10:16:56.250" v="2084"/>
          <ac:spMkLst>
            <pc:docMk/>
            <pc:sldMk cId="3837559265" sldId="398"/>
            <ac:spMk id="5" creationId="{185AC795-EB69-FA27-EA87-47F171A74095}"/>
          </ac:spMkLst>
        </pc:spChg>
      </pc:sldChg>
      <pc:sldChg chg="addSp modSp new mod">
        <pc:chgData name="Venkata Marella" userId="b308f48b-bc3d-4ffb-b709-9f416a4e8f38" providerId="ADAL" clId="{7AC58CDA-5A44-48EC-9C4D-6F913F458D02}" dt="2023-01-23T10:16:58.617" v="2085"/>
        <pc:sldMkLst>
          <pc:docMk/>
          <pc:sldMk cId="3803359891" sldId="399"/>
        </pc:sldMkLst>
        <pc:spChg chg="mod">
          <ac:chgData name="Venkata Marella" userId="b308f48b-bc3d-4ffb-b709-9f416a4e8f38" providerId="ADAL" clId="{7AC58CDA-5A44-48EC-9C4D-6F913F458D02}" dt="2023-01-21T13:25:24.355" v="1826" actId="20577"/>
          <ac:spMkLst>
            <pc:docMk/>
            <pc:sldMk cId="3803359891" sldId="399"/>
            <ac:spMk id="2" creationId="{FF6463D1-9EC7-AA95-2090-4AAD05067344}"/>
          </ac:spMkLst>
        </pc:spChg>
        <pc:spChg chg="mod">
          <ac:chgData name="Venkata Marella" userId="b308f48b-bc3d-4ffb-b709-9f416a4e8f38" providerId="ADAL" clId="{7AC58CDA-5A44-48EC-9C4D-6F913F458D02}" dt="2023-01-21T13:38:06.763" v="1858" actId="20577"/>
          <ac:spMkLst>
            <pc:docMk/>
            <pc:sldMk cId="3803359891" sldId="399"/>
            <ac:spMk id="4" creationId="{17C000FD-ECEB-5C65-7FA9-A78D0FCF6273}"/>
          </ac:spMkLst>
        </pc:spChg>
        <pc:spChg chg="add mod">
          <ac:chgData name="Venkata Marella" userId="b308f48b-bc3d-4ffb-b709-9f416a4e8f38" providerId="ADAL" clId="{7AC58CDA-5A44-48EC-9C4D-6F913F458D02}" dt="2023-01-23T10:16:58.617" v="2085"/>
          <ac:spMkLst>
            <pc:docMk/>
            <pc:sldMk cId="3803359891" sldId="399"/>
            <ac:spMk id="5" creationId="{81E41F8D-31F6-E07B-AEAA-BEC04E0D2456}"/>
          </ac:spMkLst>
        </pc:spChg>
      </pc:sldChg>
      <pc:sldChg chg="addSp modSp new mod">
        <pc:chgData name="Venkata Marella" userId="b308f48b-bc3d-4ffb-b709-9f416a4e8f38" providerId="ADAL" clId="{7AC58CDA-5A44-48EC-9C4D-6F913F458D02}" dt="2023-01-23T10:17:02.858" v="2086"/>
        <pc:sldMkLst>
          <pc:docMk/>
          <pc:sldMk cId="3625999533" sldId="400"/>
        </pc:sldMkLst>
        <pc:spChg chg="mod">
          <ac:chgData name="Venkata Marella" userId="b308f48b-bc3d-4ffb-b709-9f416a4e8f38" providerId="ADAL" clId="{7AC58CDA-5A44-48EC-9C4D-6F913F458D02}" dt="2023-01-21T13:38:50.036" v="1875" actId="5793"/>
          <ac:spMkLst>
            <pc:docMk/>
            <pc:sldMk cId="3625999533" sldId="400"/>
            <ac:spMk id="2" creationId="{A2974B13-E17D-3D3D-4BDA-BE2B2F30A08B}"/>
          </ac:spMkLst>
        </pc:spChg>
        <pc:spChg chg="mod">
          <ac:chgData name="Venkata Marella" userId="b308f48b-bc3d-4ffb-b709-9f416a4e8f38" providerId="ADAL" clId="{7AC58CDA-5A44-48EC-9C4D-6F913F458D02}" dt="2023-01-21T13:42:37.467" v="1925" actId="20577"/>
          <ac:spMkLst>
            <pc:docMk/>
            <pc:sldMk cId="3625999533" sldId="400"/>
            <ac:spMk id="4" creationId="{3A39F5CE-9C90-1B4E-6531-764EF5BE7ADC}"/>
          </ac:spMkLst>
        </pc:spChg>
        <pc:spChg chg="add mod">
          <ac:chgData name="Venkata Marella" userId="b308f48b-bc3d-4ffb-b709-9f416a4e8f38" providerId="ADAL" clId="{7AC58CDA-5A44-48EC-9C4D-6F913F458D02}" dt="2023-01-23T10:17:02.858" v="2086"/>
          <ac:spMkLst>
            <pc:docMk/>
            <pc:sldMk cId="3625999533" sldId="400"/>
            <ac:spMk id="5" creationId="{D23C5D1C-E421-FC76-15B9-DB6285528F53}"/>
          </ac:spMkLst>
        </pc:spChg>
      </pc:sldChg>
      <pc:sldChg chg="addSp modSp new mod">
        <pc:chgData name="Venkata Marella" userId="b308f48b-bc3d-4ffb-b709-9f416a4e8f38" providerId="ADAL" clId="{7AC58CDA-5A44-48EC-9C4D-6F913F458D02}" dt="2023-01-23T10:17:08.604" v="2087"/>
        <pc:sldMkLst>
          <pc:docMk/>
          <pc:sldMk cId="65442706" sldId="401"/>
        </pc:sldMkLst>
        <pc:spChg chg="mod">
          <ac:chgData name="Venkata Marella" userId="b308f48b-bc3d-4ffb-b709-9f416a4e8f38" providerId="ADAL" clId="{7AC58CDA-5A44-48EC-9C4D-6F913F458D02}" dt="2023-01-21T13:43:09.928" v="1937" actId="20577"/>
          <ac:spMkLst>
            <pc:docMk/>
            <pc:sldMk cId="65442706" sldId="401"/>
            <ac:spMk id="2" creationId="{16695EF2-1301-8A5C-A94D-8F9437DCB2B9}"/>
          </ac:spMkLst>
        </pc:spChg>
        <pc:spChg chg="mod">
          <ac:chgData name="Venkata Marella" userId="b308f48b-bc3d-4ffb-b709-9f416a4e8f38" providerId="ADAL" clId="{7AC58CDA-5A44-48EC-9C4D-6F913F458D02}" dt="2023-01-21T13:45:32.193" v="1977" actId="20577"/>
          <ac:spMkLst>
            <pc:docMk/>
            <pc:sldMk cId="65442706" sldId="401"/>
            <ac:spMk id="4" creationId="{EE71AE29-6D55-9FD9-3E21-18CF9A9D8EF3}"/>
          </ac:spMkLst>
        </pc:spChg>
        <pc:spChg chg="add mod">
          <ac:chgData name="Venkata Marella" userId="b308f48b-bc3d-4ffb-b709-9f416a4e8f38" providerId="ADAL" clId="{7AC58CDA-5A44-48EC-9C4D-6F913F458D02}" dt="2023-01-23T10:17:08.604" v="2087"/>
          <ac:spMkLst>
            <pc:docMk/>
            <pc:sldMk cId="65442706" sldId="401"/>
            <ac:spMk id="5" creationId="{A0BACF5B-76C1-477B-1E12-32BF39A8F1A1}"/>
          </ac:spMkLst>
        </pc:spChg>
      </pc:sldChg>
    </pc:docChg>
  </pc:docChgLst>
  <pc:docChgLst>
    <pc:chgData name="Venkata Marella" userId="b308f48b-bc3d-4ffb-b709-9f416a4e8f38" providerId="ADAL" clId="{96C84B35-3B99-46FE-B195-D0CC3A64BA2B}"/>
    <pc:docChg chg="delSld modSld modSection">
      <pc:chgData name="Venkata Marella" userId="b308f48b-bc3d-4ffb-b709-9f416a4e8f38" providerId="ADAL" clId="{96C84B35-3B99-46FE-B195-D0CC3A64BA2B}" dt="2023-01-02T16:27:54.637" v="21" actId="20577"/>
      <pc:docMkLst>
        <pc:docMk/>
      </pc:docMkLst>
      <pc:sldChg chg="modSp mod">
        <pc:chgData name="Venkata Marella" userId="b308f48b-bc3d-4ffb-b709-9f416a4e8f38" providerId="ADAL" clId="{96C84B35-3B99-46FE-B195-D0CC3A64BA2B}" dt="2023-01-02T16:11:47.691" v="17" actId="20577"/>
        <pc:sldMkLst>
          <pc:docMk/>
          <pc:sldMk cId="2640676728" sldId="341"/>
        </pc:sldMkLst>
        <pc:spChg chg="mod">
          <ac:chgData name="Venkata Marella" userId="b308f48b-bc3d-4ffb-b709-9f416a4e8f38" providerId="ADAL" clId="{96C84B35-3B99-46FE-B195-D0CC3A64BA2B}" dt="2023-01-02T16:11:47.691" v="17" actId="20577"/>
          <ac:spMkLst>
            <pc:docMk/>
            <pc:sldMk cId="2640676728" sldId="341"/>
            <ac:spMk id="3" creationId="{5C94B836-D38B-7447-84D1-A1FD724ED82F}"/>
          </ac:spMkLst>
        </pc:spChg>
      </pc:sldChg>
      <pc:sldChg chg="modSp mod">
        <pc:chgData name="Venkata Marella" userId="b308f48b-bc3d-4ffb-b709-9f416a4e8f38" providerId="ADAL" clId="{96C84B35-3B99-46FE-B195-D0CC3A64BA2B}" dt="2023-01-02T15:18:12.451" v="15" actId="20577"/>
        <pc:sldMkLst>
          <pc:docMk/>
          <pc:sldMk cId="3478518267" sldId="351"/>
        </pc:sldMkLst>
        <pc:spChg chg="mod">
          <ac:chgData name="Venkata Marella" userId="b308f48b-bc3d-4ffb-b709-9f416a4e8f38" providerId="ADAL" clId="{96C84B35-3B99-46FE-B195-D0CC3A64BA2B}" dt="2023-01-02T15:18:12.451" v="15" actId="20577"/>
          <ac:spMkLst>
            <pc:docMk/>
            <pc:sldMk cId="3478518267" sldId="351"/>
            <ac:spMk id="2" creationId="{C8F75647-B315-45D6-B2C3-06C8E16CE73F}"/>
          </ac:spMkLst>
        </pc:spChg>
      </pc:sldChg>
      <pc:sldChg chg="modSp mod">
        <pc:chgData name="Venkata Marella" userId="b308f48b-bc3d-4ffb-b709-9f416a4e8f38" providerId="ADAL" clId="{96C84B35-3B99-46FE-B195-D0CC3A64BA2B}" dt="2023-01-02T16:27:43.378" v="18" actId="20577"/>
        <pc:sldMkLst>
          <pc:docMk/>
          <pc:sldMk cId="2299594587" sldId="352"/>
        </pc:sldMkLst>
        <pc:spChg chg="mod">
          <ac:chgData name="Venkata Marella" userId="b308f48b-bc3d-4ffb-b709-9f416a4e8f38" providerId="ADAL" clId="{96C84B35-3B99-46FE-B195-D0CC3A64BA2B}" dt="2023-01-02T16:27:43.378" v="18" actId="20577"/>
          <ac:spMkLst>
            <pc:docMk/>
            <pc:sldMk cId="2299594587" sldId="352"/>
            <ac:spMk id="2" creationId="{A882E7BA-E8A0-486F-AA6C-EB9F35B42A38}"/>
          </ac:spMkLst>
        </pc:spChg>
      </pc:sldChg>
      <pc:sldChg chg="modSp mod">
        <pc:chgData name="Venkata Marella" userId="b308f48b-bc3d-4ffb-b709-9f416a4e8f38" providerId="ADAL" clId="{96C84B35-3B99-46FE-B195-D0CC3A64BA2B}" dt="2023-01-02T16:27:54.637" v="21" actId="20577"/>
        <pc:sldMkLst>
          <pc:docMk/>
          <pc:sldMk cId="553576302" sldId="353"/>
        </pc:sldMkLst>
        <pc:spChg chg="mod">
          <ac:chgData name="Venkata Marella" userId="b308f48b-bc3d-4ffb-b709-9f416a4e8f38" providerId="ADAL" clId="{96C84B35-3B99-46FE-B195-D0CC3A64BA2B}" dt="2023-01-02T16:27:54.637" v="21" actId="20577"/>
          <ac:spMkLst>
            <pc:docMk/>
            <pc:sldMk cId="553576302" sldId="353"/>
            <ac:spMk id="2" creationId="{F6158DE2-A486-4EDB-B137-BF1F9EF2D1A7}"/>
          </ac:spMkLst>
        </pc:spChg>
      </pc:sldChg>
      <pc:sldChg chg="del">
        <pc:chgData name="Venkata Marella" userId="b308f48b-bc3d-4ffb-b709-9f416a4e8f38" providerId="ADAL" clId="{96C84B35-3B99-46FE-B195-D0CC3A64BA2B}" dt="2023-01-02T15:27:55.937" v="16" actId="47"/>
        <pc:sldMkLst>
          <pc:docMk/>
          <pc:sldMk cId="1057072464" sldId="35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a:extLst>
              <a:ext uri="{FF2B5EF4-FFF2-40B4-BE49-F238E27FC236}">
                <a16:creationId xmlns:a16="http://schemas.microsoft.com/office/drawing/2014/main" id="{B339BF2D-6ADD-6642-BD8F-9AA139A16830}"/>
              </a:ext>
            </a:extLst>
          </p:cNvPr>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fi-FI"/>
          </a:p>
        </p:txBody>
      </p:sp>
      <p:sp>
        <p:nvSpPr>
          <p:cNvPr id="3" name="Päivämäärän paikkamerkki 2">
            <a:extLst>
              <a:ext uri="{FF2B5EF4-FFF2-40B4-BE49-F238E27FC236}">
                <a16:creationId xmlns:a16="http://schemas.microsoft.com/office/drawing/2014/main" id="{9546765A-AC34-E441-A243-1240FB59F337}"/>
              </a:ext>
            </a:extLst>
          </p:cNvPr>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a:defRPr sz="1200"/>
            </a:lvl1pPr>
          </a:lstStyle>
          <a:p>
            <a:fld id="{1FE63E84-7AF4-FD4D-AF19-0549193D11AF}" type="datetimeFigureOut">
              <a:rPr lang="fi-FI" smtClean="0"/>
              <a:t>23.1.2023</a:t>
            </a:fld>
            <a:endParaRPr lang="fi-FI"/>
          </a:p>
        </p:txBody>
      </p:sp>
      <p:sp>
        <p:nvSpPr>
          <p:cNvPr id="4" name="Alatunnisteen paikkamerkki 3">
            <a:extLst>
              <a:ext uri="{FF2B5EF4-FFF2-40B4-BE49-F238E27FC236}">
                <a16:creationId xmlns:a16="http://schemas.microsoft.com/office/drawing/2014/main" id="{3C5E6EAD-45AF-2A46-A091-CF1592AA5E03}"/>
              </a:ext>
            </a:extLst>
          </p:cNvPr>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a:defRPr sz="1200"/>
            </a:lvl1pPr>
          </a:lstStyle>
          <a:p>
            <a:endParaRPr lang="fi-FI"/>
          </a:p>
        </p:txBody>
      </p:sp>
      <p:sp>
        <p:nvSpPr>
          <p:cNvPr id="5" name="Dian numeron paikkamerkki 4">
            <a:extLst>
              <a:ext uri="{FF2B5EF4-FFF2-40B4-BE49-F238E27FC236}">
                <a16:creationId xmlns:a16="http://schemas.microsoft.com/office/drawing/2014/main" id="{79A4E491-751F-4944-905D-8964AF7F5E5A}"/>
              </a:ext>
            </a:extLst>
          </p:cNvPr>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a:defRPr sz="1200"/>
            </a:lvl1pPr>
          </a:lstStyle>
          <a:p>
            <a:fld id="{3D0235E7-FC2C-B446-B105-9AECB7EC0BD9}" type="slidenum">
              <a:rPr lang="fi-FI" smtClean="0"/>
              <a:t>‹#›</a:t>
            </a:fld>
            <a:endParaRPr lang="fi-FI"/>
          </a:p>
        </p:txBody>
      </p:sp>
    </p:spTree>
    <p:extLst>
      <p:ext uri="{BB962C8B-B14F-4D97-AF65-F5344CB8AC3E}">
        <p14:creationId xmlns:p14="http://schemas.microsoft.com/office/powerpoint/2010/main" val="2454443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jpeg>
</file>

<file path=ppt/media/image24.jpg>
</file>

<file path=ppt/media/image25.jpg>
</file>

<file path=ppt/media/image26.jpg>
</file>

<file path=ppt/media/image27.jpg>
</file>

<file path=ppt/media/image28.jpg>
</file>

<file path=ppt/media/image3.png>
</file>

<file path=ppt/media/image30.png>
</file>

<file path=ppt/media/image4.pn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fi-FI"/>
          </a:p>
        </p:txBody>
      </p:sp>
      <p:sp>
        <p:nvSpPr>
          <p:cNvPr id="3" name="Päivämäärän paikkamerkki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B179046F-E8EB-0C47-86C7-1FD69868CBF9}" type="datetimeFigureOut">
              <a:rPr lang="fi-FI" smtClean="0"/>
              <a:t>23.1.2023</a:t>
            </a:fld>
            <a:endParaRPr lang="fi-FI"/>
          </a:p>
        </p:txBody>
      </p:sp>
      <p:sp>
        <p:nvSpPr>
          <p:cNvPr id="4" name="Dian kuvan paikkamerkki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fi-FI"/>
          </a:p>
        </p:txBody>
      </p:sp>
      <p:sp>
        <p:nvSpPr>
          <p:cNvPr id="5" name="Huomautusten paikkamerkki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6" name="Alatunnisteen paikkamerkki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fi-FI"/>
          </a:p>
        </p:txBody>
      </p:sp>
      <p:sp>
        <p:nvSpPr>
          <p:cNvPr id="7" name="Dian numeron paikkamerkki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40344212-3F84-8F44-8983-D695A965B2A8}" type="slidenum">
              <a:rPr lang="fi-FI" smtClean="0"/>
              <a:t>‹#›</a:t>
            </a:fld>
            <a:endParaRPr lang="fi-FI"/>
          </a:p>
        </p:txBody>
      </p:sp>
    </p:spTree>
    <p:extLst>
      <p:ext uri="{BB962C8B-B14F-4D97-AF65-F5344CB8AC3E}">
        <p14:creationId xmlns:p14="http://schemas.microsoft.com/office/powerpoint/2010/main" val="1146877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31F20"/>
                </a:solidFill>
                <a:latin typeface="Palatino-Roman"/>
              </a:rPr>
              <a:t>Before we discuss how an operating system makes system calls available, let’s first use an example to illustrate how system calls are used: writing a</a:t>
            </a:r>
          </a:p>
          <a:p>
            <a:pPr algn="l"/>
            <a:r>
              <a:rPr lang="en-US" sz="1800" b="0" i="0" u="none" strike="noStrike" baseline="0" dirty="0">
                <a:solidFill>
                  <a:srgbClr val="231F20"/>
                </a:solidFill>
                <a:latin typeface="Palatino-Roman"/>
              </a:rPr>
              <a:t>simple program to read data from one file and copy them to another file. The first input that the program will need is the names of the two files: the input file</a:t>
            </a:r>
          </a:p>
          <a:p>
            <a:pPr algn="l"/>
            <a:r>
              <a:rPr lang="en-US" sz="1800" b="0" i="0" u="none" strike="noStrike" baseline="0" dirty="0">
                <a:solidFill>
                  <a:srgbClr val="231F20"/>
                </a:solidFill>
                <a:latin typeface="Palatino-Roman"/>
              </a:rPr>
              <a:t>and the output file. These names can be specified in many ways, depending on the operating-system design.</a:t>
            </a:r>
          </a:p>
          <a:p>
            <a:pPr algn="l"/>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9</a:t>
            </a:fld>
            <a:endParaRPr lang="fi-FI"/>
          </a:p>
        </p:txBody>
      </p:sp>
    </p:spTree>
    <p:extLst>
      <p:ext uri="{BB962C8B-B14F-4D97-AF65-F5344CB8AC3E}">
        <p14:creationId xmlns:p14="http://schemas.microsoft.com/office/powerpoint/2010/main" val="3530632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31F20"/>
                </a:solidFill>
                <a:latin typeface="Palatino-Roman"/>
              </a:rPr>
              <a:t>The system-call interface intercepts function calls in the API</a:t>
            </a:r>
          </a:p>
          <a:p>
            <a:pPr algn="l"/>
            <a:r>
              <a:rPr lang="en-US" sz="1800" b="0" i="0" u="none" strike="noStrike" baseline="0" dirty="0">
                <a:solidFill>
                  <a:srgbClr val="231F20"/>
                </a:solidFill>
                <a:latin typeface="Palatino-Roman"/>
              </a:rPr>
              <a:t>and invokes the necessary system calls within the operating system</a:t>
            </a:r>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12</a:t>
            </a:fld>
            <a:endParaRPr lang="fi-FI"/>
          </a:p>
        </p:txBody>
      </p:sp>
    </p:spTree>
    <p:extLst>
      <p:ext uri="{BB962C8B-B14F-4D97-AF65-F5344CB8AC3E}">
        <p14:creationId xmlns:p14="http://schemas.microsoft.com/office/powerpoint/2010/main" val="2501704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31F20"/>
                </a:solidFill>
                <a:latin typeface="Palatino-Roman"/>
              </a:rPr>
              <a:t>A running program needs to be able to halt its execution either normally (</a:t>
            </a:r>
            <a:r>
              <a:rPr lang="en-US" sz="1800" b="0" i="0" u="none" strike="noStrike" baseline="0" dirty="0">
                <a:solidFill>
                  <a:srgbClr val="231F20"/>
                </a:solidFill>
                <a:latin typeface="CMTT10"/>
              </a:rPr>
              <a:t>end()</a:t>
            </a:r>
            <a:r>
              <a:rPr lang="en-US" sz="1800" b="0" i="0" u="none" strike="noStrike" baseline="0" dirty="0">
                <a:solidFill>
                  <a:srgbClr val="231F20"/>
                </a:solidFill>
                <a:latin typeface="Palatino-Roman"/>
              </a:rPr>
              <a:t>) or abnormally (</a:t>
            </a:r>
            <a:r>
              <a:rPr lang="en-US" sz="1800" b="0" i="0" u="none" strike="noStrike" baseline="0" dirty="0">
                <a:solidFill>
                  <a:srgbClr val="231F20"/>
                </a:solidFill>
                <a:latin typeface="CMTT10"/>
              </a:rPr>
              <a:t>abort()</a:t>
            </a:r>
            <a:r>
              <a:rPr lang="en-US" sz="1800" b="0" i="0" u="none" strike="noStrike" baseline="0" dirty="0">
                <a:solidFill>
                  <a:srgbClr val="231F20"/>
                </a:solidFill>
                <a:latin typeface="Palatino-Roman"/>
              </a:rPr>
              <a:t>).</a:t>
            </a:r>
          </a:p>
          <a:p>
            <a:pPr algn="l"/>
            <a:endParaRPr lang="en-US" sz="1800" b="0" i="0" u="none" strike="noStrike" baseline="0" dirty="0">
              <a:solidFill>
                <a:srgbClr val="231F20"/>
              </a:solidFill>
              <a:latin typeface="Palatino-Roman"/>
            </a:endParaRPr>
          </a:p>
          <a:p>
            <a:pPr algn="l"/>
            <a:r>
              <a:rPr lang="en-US" sz="1800" b="0" i="0" u="none" strike="noStrike" baseline="0" dirty="0">
                <a:solidFill>
                  <a:srgbClr val="231F20"/>
                </a:solidFill>
                <a:latin typeface="Palatino-Roman"/>
              </a:rPr>
              <a:t>If a system call is made to terminate the currently running program abnormally, or if the program runs into a problem</a:t>
            </a:r>
          </a:p>
          <a:p>
            <a:pPr algn="l"/>
            <a:r>
              <a:rPr lang="en-US" sz="1800" b="0" i="0" u="none" strike="noStrike" baseline="0" dirty="0">
                <a:solidFill>
                  <a:srgbClr val="231F20"/>
                </a:solidFill>
                <a:latin typeface="Palatino-Roman"/>
              </a:rPr>
              <a:t>and causes an error trap, a dump of memory is sometimes taken and an error message generated.</a:t>
            </a:r>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15</a:t>
            </a:fld>
            <a:endParaRPr lang="fi-FI"/>
          </a:p>
        </p:txBody>
      </p:sp>
    </p:spTree>
    <p:extLst>
      <p:ext uri="{BB962C8B-B14F-4D97-AF65-F5344CB8AC3E}">
        <p14:creationId xmlns:p14="http://schemas.microsoft.com/office/powerpoint/2010/main" val="3311153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31F20"/>
                </a:solidFill>
                <a:latin typeface="Palatino-Roman"/>
              </a:rPr>
              <a:t>The </a:t>
            </a:r>
            <a:r>
              <a:rPr lang="en-US" sz="1800" b="0" i="0" u="none" strike="noStrike" baseline="0" dirty="0">
                <a:solidFill>
                  <a:srgbClr val="231F20"/>
                </a:solidFill>
                <a:latin typeface="CMTT10"/>
              </a:rPr>
              <a:t>allow user() </a:t>
            </a:r>
            <a:r>
              <a:rPr lang="en-US" sz="1800" b="0" i="0" u="none" strike="noStrike" baseline="0" dirty="0">
                <a:solidFill>
                  <a:srgbClr val="231F20"/>
                </a:solidFill>
                <a:latin typeface="Palatino-Roman"/>
              </a:rPr>
              <a:t>and </a:t>
            </a:r>
            <a:r>
              <a:rPr lang="en-US" sz="1800" b="0" i="0" u="none" strike="noStrike" baseline="0" dirty="0">
                <a:solidFill>
                  <a:srgbClr val="231F20"/>
                </a:solidFill>
                <a:latin typeface="CMTT10"/>
              </a:rPr>
              <a:t>deny user() </a:t>
            </a:r>
            <a:r>
              <a:rPr lang="en-US" sz="1800" b="0" i="0" u="none" strike="noStrike" baseline="0" dirty="0">
                <a:solidFill>
                  <a:srgbClr val="231F20"/>
                </a:solidFill>
                <a:latin typeface="Palatino-Roman"/>
              </a:rPr>
              <a:t>system calls specify whether particular users can—or cannot—be allowed access to certain resources.</a:t>
            </a:r>
          </a:p>
          <a:p>
            <a:pPr algn="l"/>
            <a:endParaRPr lang="en-US" sz="1800" b="0" i="0" u="none" strike="noStrike" baseline="0" dirty="0">
              <a:solidFill>
                <a:srgbClr val="231F20"/>
              </a:solidFill>
              <a:latin typeface="Palatino-Roman"/>
            </a:endParaRPr>
          </a:p>
          <a:p>
            <a:pPr algn="l"/>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25</a:t>
            </a:fld>
            <a:endParaRPr lang="fi-FI"/>
          </a:p>
        </p:txBody>
      </p:sp>
    </p:spTree>
    <p:extLst>
      <p:ext uri="{BB962C8B-B14F-4D97-AF65-F5344CB8AC3E}">
        <p14:creationId xmlns:p14="http://schemas.microsoft.com/office/powerpoint/2010/main" val="421763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28</a:t>
            </a:fld>
            <a:endParaRPr lang="fi-FI"/>
          </a:p>
        </p:txBody>
      </p:sp>
    </p:spTree>
    <p:extLst>
      <p:ext uri="{BB962C8B-B14F-4D97-AF65-F5344CB8AC3E}">
        <p14:creationId xmlns:p14="http://schemas.microsoft.com/office/powerpoint/2010/main" val="3377625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Mechanisms determine how to do something; </a:t>
            </a:r>
          </a:p>
          <a:p>
            <a:r>
              <a:rPr lang="en-US" dirty="0"/>
              <a:t>Policies determine what will be done.</a:t>
            </a:r>
          </a:p>
        </p:txBody>
      </p:sp>
      <p:sp>
        <p:nvSpPr>
          <p:cNvPr id="4" name="Slide Number Placeholder 3"/>
          <p:cNvSpPr>
            <a:spLocks noGrp="1"/>
          </p:cNvSpPr>
          <p:nvPr>
            <p:ph type="sldNum" sz="quarter" idx="5"/>
          </p:nvPr>
        </p:nvSpPr>
        <p:spPr/>
        <p:txBody>
          <a:bodyPr/>
          <a:lstStyle/>
          <a:p>
            <a:fld id="{40344212-3F84-8F44-8983-D695A965B2A8}" type="slidenum">
              <a:rPr lang="fi-FI" smtClean="0"/>
              <a:t>29</a:t>
            </a:fld>
            <a:endParaRPr lang="fi-FI"/>
          </a:p>
        </p:txBody>
      </p:sp>
    </p:spTree>
    <p:extLst>
      <p:ext uri="{BB962C8B-B14F-4D97-AF65-F5344CB8AC3E}">
        <p14:creationId xmlns:p14="http://schemas.microsoft.com/office/powerpoint/2010/main" val="3341314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instance, application programs are able to access the basic I/O routines</a:t>
            </a:r>
          </a:p>
          <a:p>
            <a:r>
              <a:rPr lang="en-US" dirty="0"/>
              <a:t>to write directly to the display and disk drives. Such freedom leaves MS-DOS</a:t>
            </a:r>
          </a:p>
          <a:p>
            <a:r>
              <a:rPr lang="en-US" dirty="0"/>
              <a:t>vulnerable to errant (or malicious) programs, causing entire system crashes</a:t>
            </a:r>
          </a:p>
          <a:p>
            <a:r>
              <a:rPr lang="en-US" dirty="0"/>
              <a:t>when user programs fail.</a:t>
            </a:r>
          </a:p>
          <a:p>
            <a:endParaRPr lang="en-US" dirty="0"/>
          </a:p>
          <a:p>
            <a:pPr algn="l"/>
            <a:r>
              <a:rPr lang="en-US" sz="1800" b="0" i="0" u="none" strike="noStrike" baseline="0" dirty="0">
                <a:solidFill>
                  <a:srgbClr val="231F20"/>
                </a:solidFill>
                <a:latin typeface="Palatino-Roman"/>
              </a:rPr>
              <a:t>A system can be made modular in many ways. One method is the </a:t>
            </a:r>
            <a:r>
              <a:rPr lang="en-US" sz="1800" b="1" i="0" u="none" strike="noStrike" baseline="0" dirty="0">
                <a:solidFill>
                  <a:srgbClr val="00AEF0"/>
                </a:solidFill>
                <a:latin typeface="Palatino-Bold"/>
              </a:rPr>
              <a:t>layered</a:t>
            </a:r>
          </a:p>
          <a:p>
            <a:pPr algn="l"/>
            <a:r>
              <a:rPr lang="en-US" sz="1800" b="1" i="0" u="none" strike="noStrike" baseline="0" dirty="0">
                <a:solidFill>
                  <a:srgbClr val="00AEF0"/>
                </a:solidFill>
                <a:latin typeface="Palatino-Bold"/>
              </a:rPr>
              <a:t>approach</a:t>
            </a:r>
            <a:r>
              <a:rPr lang="en-US" sz="1800" b="0" i="0" u="none" strike="noStrike" baseline="0" dirty="0">
                <a:solidFill>
                  <a:srgbClr val="231F20"/>
                </a:solidFill>
                <a:latin typeface="Palatino-Roman"/>
              </a:rPr>
              <a:t>, in which the operating system is broken into a number of layers</a:t>
            </a:r>
          </a:p>
          <a:p>
            <a:pPr algn="l"/>
            <a:r>
              <a:rPr lang="en-US" sz="1800" b="0" i="0" u="none" strike="noStrike" baseline="0" dirty="0">
                <a:solidFill>
                  <a:srgbClr val="231F20"/>
                </a:solidFill>
                <a:latin typeface="Palatino-Roman"/>
              </a:rPr>
              <a:t>(levels). The bottom layer (layer 0) is the hardware; the highest (layer </a:t>
            </a:r>
            <a:r>
              <a:rPr lang="en-US" sz="1800" b="0" i="1" u="none" strike="noStrike" baseline="0" dirty="0">
                <a:solidFill>
                  <a:srgbClr val="231F20"/>
                </a:solidFill>
                <a:latin typeface="Palatino-Italic"/>
              </a:rPr>
              <a:t>N</a:t>
            </a:r>
            <a:r>
              <a:rPr lang="en-US" sz="1800" b="0" i="0" u="none" strike="noStrike" baseline="0" dirty="0">
                <a:solidFill>
                  <a:srgbClr val="231F20"/>
                </a:solidFill>
                <a:latin typeface="Palatino-Roman"/>
              </a:rPr>
              <a:t>) is the</a:t>
            </a:r>
          </a:p>
          <a:p>
            <a:pPr algn="l"/>
            <a:r>
              <a:rPr lang="en-US" sz="1800" b="0" i="0" u="none" strike="noStrike" baseline="0" dirty="0">
                <a:solidFill>
                  <a:srgbClr val="231F20"/>
                </a:solidFill>
                <a:latin typeface="Palatino-Roman"/>
              </a:rPr>
              <a:t>user interface.</a:t>
            </a:r>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33</a:t>
            </a:fld>
            <a:endParaRPr lang="fi-FI"/>
          </a:p>
        </p:txBody>
      </p:sp>
    </p:spTree>
    <p:extLst>
      <p:ext uri="{BB962C8B-B14F-4D97-AF65-F5344CB8AC3E}">
        <p14:creationId xmlns:p14="http://schemas.microsoft.com/office/powerpoint/2010/main" val="1617813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31F20"/>
                </a:solidFill>
                <a:latin typeface="Palatino-Roman"/>
              </a:rPr>
              <a:t>the kernel has a set of core components and links in additional services via modules, either at boot time or during run time. </a:t>
            </a:r>
          </a:p>
          <a:p>
            <a:pPr algn="l"/>
            <a:r>
              <a:rPr lang="en-US" sz="1800" b="0" i="0" u="none" strike="noStrike" baseline="0" dirty="0">
                <a:solidFill>
                  <a:srgbClr val="231F20"/>
                </a:solidFill>
                <a:latin typeface="Palatino-Roman"/>
              </a:rPr>
              <a:t>This type of design is common in modern implementations of UNIX, such as Solaris, Linux, and Mac OS X, as well as Windows.</a:t>
            </a:r>
          </a:p>
          <a:p>
            <a:pPr algn="l"/>
            <a:endParaRPr lang="en-US" sz="1800" b="0" i="0" u="none" strike="noStrike" baseline="0" dirty="0">
              <a:solidFill>
                <a:srgbClr val="231F20"/>
              </a:solidFill>
              <a:latin typeface="Palatino-Roman"/>
            </a:endParaRPr>
          </a:p>
          <a:p>
            <a:pPr algn="l"/>
            <a:r>
              <a:rPr lang="en-US" sz="1800" b="0" i="0" u="none" strike="noStrike" baseline="0" dirty="0">
                <a:solidFill>
                  <a:srgbClr val="231F20"/>
                </a:solidFill>
                <a:latin typeface="Palatino-Roman"/>
              </a:rPr>
              <a:t>The idea of the design is for the kernel to provide core services while</a:t>
            </a:r>
          </a:p>
          <a:p>
            <a:pPr algn="l"/>
            <a:r>
              <a:rPr lang="en-US" sz="1800" b="0" i="0" u="none" strike="noStrike" baseline="0" dirty="0">
                <a:solidFill>
                  <a:srgbClr val="231F20"/>
                </a:solidFill>
                <a:latin typeface="Palatino-Roman"/>
              </a:rPr>
              <a:t>other services are implemented dynamically, as the kernel is running. Linking</a:t>
            </a:r>
          </a:p>
          <a:p>
            <a:pPr algn="l"/>
            <a:r>
              <a:rPr lang="en-US" sz="1800" b="0" i="0" u="none" strike="noStrike" baseline="0" dirty="0">
                <a:solidFill>
                  <a:srgbClr val="231F20"/>
                </a:solidFill>
                <a:latin typeface="Palatino-Roman"/>
              </a:rPr>
              <a:t>services dynamically is preferable to adding new features directly to the kernel,</a:t>
            </a:r>
          </a:p>
          <a:p>
            <a:pPr algn="l"/>
            <a:r>
              <a:rPr lang="en-US" sz="1800" b="0" i="0" u="none" strike="noStrike" baseline="0" dirty="0">
                <a:solidFill>
                  <a:srgbClr val="231F20"/>
                </a:solidFill>
                <a:latin typeface="Palatino-Roman"/>
              </a:rPr>
              <a:t>which would require recompiling the kernel every time a change was made.</a:t>
            </a:r>
          </a:p>
          <a:p>
            <a:pPr algn="l"/>
            <a:r>
              <a:rPr lang="en-US" sz="1800" b="0" i="0" u="none" strike="noStrike" baseline="0" dirty="0">
                <a:solidFill>
                  <a:srgbClr val="231F20"/>
                </a:solidFill>
                <a:latin typeface="Palatino-Roman"/>
              </a:rPr>
              <a:t>Thus, for example, we might build CPU scheduling and memory management</a:t>
            </a:r>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39</a:t>
            </a:fld>
            <a:endParaRPr lang="fi-FI"/>
          </a:p>
        </p:txBody>
      </p:sp>
    </p:spTree>
    <p:extLst>
      <p:ext uri="{BB962C8B-B14F-4D97-AF65-F5344CB8AC3E}">
        <p14:creationId xmlns:p14="http://schemas.microsoft.com/office/powerpoint/2010/main" val="3309182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Hybrid structure</a:t>
            </a:r>
          </a:p>
          <a:p>
            <a:endParaRPr lang="en-US" dirty="0"/>
          </a:p>
          <a:p>
            <a:endParaRPr lang="en-US" dirty="0"/>
          </a:p>
          <a:p>
            <a:r>
              <a:rPr lang="en-US" dirty="0"/>
              <a:t>In the mid-1980s, researchers at Carnegie Mellon</a:t>
            </a:r>
          </a:p>
          <a:p>
            <a:r>
              <a:rPr lang="en-US" dirty="0"/>
              <a:t>University developed an operating system called Mach that modularized</a:t>
            </a:r>
          </a:p>
          <a:p>
            <a:r>
              <a:rPr lang="en-US" dirty="0"/>
              <a:t>the kernel using the microkernel approach. </a:t>
            </a:r>
          </a:p>
          <a:p>
            <a:br>
              <a:rPr lang="en-US" dirty="0"/>
            </a:br>
            <a:r>
              <a:rPr lang="en-US" dirty="0"/>
              <a:t>This method structures the</a:t>
            </a:r>
          </a:p>
          <a:p>
            <a:r>
              <a:rPr lang="en-US" dirty="0"/>
              <a:t>operating system by removing all nonessential components from the kernel and</a:t>
            </a:r>
          </a:p>
          <a:p>
            <a:r>
              <a:rPr lang="en-US" dirty="0"/>
              <a:t>implementing them as system and user-level programs. The result is a smaller</a:t>
            </a:r>
          </a:p>
          <a:p>
            <a:r>
              <a:rPr lang="en-US" dirty="0"/>
              <a:t>kernel. There is little consensus regarding which services should remain in the</a:t>
            </a:r>
          </a:p>
          <a:p>
            <a:r>
              <a:rPr lang="en-US" dirty="0"/>
              <a:t>kernel and which should be implemented in user space.</a:t>
            </a:r>
          </a:p>
          <a:p>
            <a:endParaRPr lang="en-US" dirty="0"/>
          </a:p>
          <a:p>
            <a:pPr algn="l"/>
            <a:r>
              <a:rPr lang="en-US" sz="1800" b="0" i="0" u="none" strike="noStrike" baseline="0" dirty="0">
                <a:solidFill>
                  <a:srgbClr val="231F20"/>
                </a:solidFill>
                <a:latin typeface="Palatino-Roman"/>
              </a:rPr>
              <a:t>Mach provides memory management;</a:t>
            </a:r>
          </a:p>
          <a:p>
            <a:pPr algn="l"/>
            <a:r>
              <a:rPr lang="en-US" sz="1800" b="0" i="0" u="none" strike="noStrike" baseline="0" dirty="0">
                <a:solidFill>
                  <a:srgbClr val="231F20"/>
                </a:solidFill>
                <a:latin typeface="Palatino-Roman"/>
              </a:rPr>
              <a:t>support for remote procedure calls (RPCs) and </a:t>
            </a:r>
            <a:r>
              <a:rPr lang="en-US" sz="1800" b="0" i="0" u="none" strike="noStrike" baseline="0" dirty="0" err="1">
                <a:solidFill>
                  <a:srgbClr val="231F20"/>
                </a:solidFill>
                <a:latin typeface="Palatino-Roman"/>
              </a:rPr>
              <a:t>interprocess</a:t>
            </a:r>
            <a:r>
              <a:rPr lang="en-US" sz="1800" b="0" i="0" u="none" strike="noStrike" baseline="0" dirty="0">
                <a:solidFill>
                  <a:srgbClr val="231F20"/>
                </a:solidFill>
                <a:latin typeface="Palatino-Roman"/>
              </a:rPr>
              <a:t> communication</a:t>
            </a:r>
          </a:p>
          <a:p>
            <a:pPr algn="l"/>
            <a:r>
              <a:rPr lang="en-US" sz="1800" b="0" i="0" u="none" strike="noStrike" baseline="0" dirty="0">
                <a:solidFill>
                  <a:srgbClr val="231F20"/>
                </a:solidFill>
                <a:latin typeface="Palatino-Roman"/>
              </a:rPr>
              <a:t>(IPC) facilities, including message passing; and thread scheduling.</a:t>
            </a:r>
          </a:p>
          <a:p>
            <a:pPr algn="l"/>
            <a:endParaRPr lang="en-US" sz="1800" b="0" i="0" u="none" strike="noStrike" baseline="0" dirty="0">
              <a:solidFill>
                <a:srgbClr val="231F20"/>
              </a:solidFill>
              <a:latin typeface="Palatino-Roman"/>
            </a:endParaRPr>
          </a:p>
          <a:p>
            <a:pPr algn="l"/>
            <a:endParaRPr lang="en-US" dirty="0"/>
          </a:p>
        </p:txBody>
      </p:sp>
      <p:sp>
        <p:nvSpPr>
          <p:cNvPr id="4" name="Slide Number Placeholder 3"/>
          <p:cNvSpPr>
            <a:spLocks noGrp="1"/>
          </p:cNvSpPr>
          <p:nvPr>
            <p:ph type="sldNum" sz="quarter" idx="5"/>
          </p:nvPr>
        </p:nvSpPr>
        <p:spPr/>
        <p:txBody>
          <a:bodyPr/>
          <a:lstStyle/>
          <a:p>
            <a:fld id="{40344212-3F84-8F44-8983-D695A965B2A8}" type="slidenum">
              <a:rPr lang="fi-FI" smtClean="0"/>
              <a:t>41</a:t>
            </a:fld>
            <a:endParaRPr lang="fi-FI"/>
          </a:p>
        </p:txBody>
      </p:sp>
    </p:spTree>
    <p:extLst>
      <p:ext uri="{BB962C8B-B14F-4D97-AF65-F5344CB8AC3E}">
        <p14:creationId xmlns:p14="http://schemas.microsoft.com/office/powerpoint/2010/main" val="2928922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hyperlink" Target="https://youtu.be/PpFawdT8CDE" TargetMode="Externa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jpe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jpe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5.jp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jp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7.jp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jp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 Always the first slide">
    <p:spTree>
      <p:nvGrpSpPr>
        <p:cNvPr id="1" name=""/>
        <p:cNvGrpSpPr/>
        <p:nvPr/>
      </p:nvGrpSpPr>
      <p:grpSpPr>
        <a:xfrm>
          <a:off x="0" y="0"/>
          <a:ext cx="0" cy="0"/>
          <a:chOff x="0" y="0"/>
          <a:chExt cx="0" cy="0"/>
        </a:xfrm>
      </p:grpSpPr>
      <p:pic>
        <p:nvPicPr>
          <p:cNvPr id="3" name="Kuva 2" descr="Kuva, joka sisältää kohteen kasvi, lehti, saniainen, vihreä&#10;&#10;Kuvaus luotu automaattisesti">
            <a:extLst>
              <a:ext uri="{FF2B5EF4-FFF2-40B4-BE49-F238E27FC236}">
                <a16:creationId xmlns:a16="http://schemas.microsoft.com/office/drawing/2014/main" id="{EE478EF1-487A-BA45-8AA0-A72000AF3478}"/>
              </a:ext>
            </a:extLst>
          </p:cNvPr>
          <p:cNvPicPr>
            <a:picLocks noChangeAspect="1"/>
          </p:cNvPicPr>
          <p:nvPr userDrawn="1"/>
        </p:nvPicPr>
        <p:blipFill>
          <a:blip r:embed="rId2"/>
          <a:stretch>
            <a:fillRect/>
          </a:stretch>
        </p:blipFill>
        <p:spPr>
          <a:xfrm>
            <a:off x="0" y="3175"/>
            <a:ext cx="12192000" cy="6851650"/>
          </a:xfrm>
          <a:prstGeom prst="rect">
            <a:avLst/>
          </a:prstGeom>
        </p:spPr>
      </p:pic>
    </p:spTree>
    <p:extLst>
      <p:ext uri="{BB962C8B-B14F-4D97-AF65-F5344CB8AC3E}">
        <p14:creationId xmlns:p14="http://schemas.microsoft.com/office/powerpoint/2010/main" val="64302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Strategy - 4. Vide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B3343D-5185-4D45-A3D6-9E3C95A14E35}"/>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Kuva 4" descr="Kuva, joka sisältää kohteen piirtäminen&#10;&#10;Kuvaus luotu automaattisesti">
            <a:extLst>
              <a:ext uri="{FF2B5EF4-FFF2-40B4-BE49-F238E27FC236}">
                <a16:creationId xmlns:a16="http://schemas.microsoft.com/office/drawing/2014/main" id="{943B4AF7-0103-E449-83EA-9FBF51A78C3F}"/>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3" name="Kolmio 2">
            <a:hlinkClick r:id="rId4"/>
            <a:extLst>
              <a:ext uri="{FF2B5EF4-FFF2-40B4-BE49-F238E27FC236}">
                <a16:creationId xmlns:a16="http://schemas.microsoft.com/office/drawing/2014/main" id="{3989AE8B-8D6C-7141-AD79-D8464E456E22}"/>
              </a:ext>
            </a:extLst>
          </p:cNvPr>
          <p:cNvSpPr/>
          <p:nvPr userDrawn="1"/>
        </p:nvSpPr>
        <p:spPr>
          <a:xfrm rot="5400000">
            <a:off x="5737609" y="2612575"/>
            <a:ext cx="1077599" cy="1117794"/>
          </a:xfrm>
          <a:prstGeom prst="triangle">
            <a:avLst/>
          </a:prstGeom>
          <a:solidFill>
            <a:schemeClr val="accent1">
              <a:alpha val="0"/>
            </a:schemeClr>
          </a:solidFill>
          <a:ln w="60325"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6" name="Triangle 5">
            <a:hlinkClick r:id="rId4"/>
            <a:extLst>
              <a:ext uri="{FF2B5EF4-FFF2-40B4-BE49-F238E27FC236}">
                <a16:creationId xmlns:a16="http://schemas.microsoft.com/office/drawing/2014/main" id="{1B943E4B-4580-644A-928E-75FDE84E85A5}"/>
              </a:ext>
            </a:extLst>
          </p:cNvPr>
          <p:cNvSpPr/>
          <p:nvPr userDrawn="1"/>
        </p:nvSpPr>
        <p:spPr>
          <a:xfrm rot="5400000">
            <a:off x="5751979" y="2605368"/>
            <a:ext cx="1092573" cy="1146361"/>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2626236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nd of the Curious">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ED62816-BB75-CA4E-BC70-2AFA647A1DCF}"/>
              </a:ext>
            </a:extLst>
          </p:cNvPr>
          <p:cNvPicPr>
            <a:picLocks noChangeAspect="1"/>
          </p:cNvPicPr>
          <p:nvPr userDrawn="1"/>
        </p:nvPicPr>
        <p:blipFill>
          <a:blip r:embed="rId2"/>
          <a:srcRect/>
          <a:stretch/>
        </p:blipFill>
        <p:spPr>
          <a:xfrm>
            <a:off x="0" y="0"/>
            <a:ext cx="12192000" cy="6858000"/>
          </a:xfrm>
          <a:prstGeom prst="rect">
            <a:avLst/>
          </a:prstGeom>
        </p:spPr>
      </p:pic>
      <p:pic>
        <p:nvPicPr>
          <p:cNvPr id="8" name="Kuva 7" descr="Kuva, joka sisältää kohteen piirtäminen&#10;&#10;Kuvaus luotu automaattisesti">
            <a:extLst>
              <a:ext uri="{FF2B5EF4-FFF2-40B4-BE49-F238E27FC236}">
                <a16:creationId xmlns:a16="http://schemas.microsoft.com/office/drawing/2014/main" id="{A44B395A-A297-7446-8E8C-77CD1BB56169}"/>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4" name="Tekstiruutu 13">
            <a:extLst>
              <a:ext uri="{FF2B5EF4-FFF2-40B4-BE49-F238E27FC236}">
                <a16:creationId xmlns:a16="http://schemas.microsoft.com/office/drawing/2014/main" id="{77E1C3E8-BDE9-6A49-85BA-550376CCB48B}"/>
              </a:ext>
            </a:extLst>
          </p:cNvPr>
          <p:cNvSpPr txBox="1"/>
          <p:nvPr userDrawn="1"/>
        </p:nvSpPr>
        <p:spPr>
          <a:xfrm>
            <a:off x="1002241" y="2639367"/>
            <a:ext cx="4899026" cy="2533946"/>
          </a:xfrm>
          <a:prstGeom prst="rect">
            <a:avLst/>
          </a:prstGeom>
          <a:noFill/>
        </p:spPr>
        <p:txBody>
          <a:bodyPr wrap="square" lIns="0" tIns="0" rtlCol="0">
            <a:noAutofit/>
          </a:bodyPr>
          <a:lstStyle/>
          <a:p>
            <a:r>
              <a:rPr lang="fi-FI" sz="1500" baseline="0" dirty="0" err="1"/>
              <a:t>The</a:t>
            </a:r>
            <a:r>
              <a:rPr lang="fi-FI" sz="1500" baseline="0" dirty="0"/>
              <a:t> LUT </a:t>
            </a:r>
            <a:r>
              <a:rPr lang="fi-FI" sz="1500" baseline="0" dirty="0" err="1"/>
              <a:t>community</a:t>
            </a:r>
            <a:r>
              <a:rPr lang="fi-FI" sz="1500" baseline="0" dirty="0"/>
              <a:t> </a:t>
            </a:r>
            <a:r>
              <a:rPr lang="fi-FI" sz="1500" baseline="0" dirty="0" err="1"/>
              <a:t>shares</a:t>
            </a:r>
            <a:r>
              <a:rPr lang="fi-FI" sz="1500" baseline="0" dirty="0"/>
              <a:t> a </a:t>
            </a:r>
            <a:r>
              <a:rPr lang="fi-FI" sz="1500" baseline="0" dirty="0" err="1"/>
              <a:t>certain</a:t>
            </a:r>
            <a:r>
              <a:rPr lang="fi-FI" sz="1500" baseline="0" dirty="0"/>
              <a:t> </a:t>
            </a:r>
            <a:r>
              <a:rPr lang="fi-FI" sz="1500" baseline="0" dirty="0" err="1"/>
              <a:t>attitude</a:t>
            </a:r>
            <a:r>
              <a:rPr lang="fi-FI" sz="1500" baseline="0" dirty="0"/>
              <a:t> and </a:t>
            </a:r>
            <a:r>
              <a:rPr lang="fi-FI" sz="1500" baseline="0" dirty="0" err="1"/>
              <a:t>state</a:t>
            </a:r>
            <a:r>
              <a:rPr lang="fi-FI" sz="1500" baseline="0" dirty="0"/>
              <a:t> of </a:t>
            </a:r>
            <a:r>
              <a:rPr lang="fi-FI" sz="1500" baseline="0" dirty="0" err="1"/>
              <a:t>mind</a:t>
            </a:r>
            <a:r>
              <a:rPr lang="fi-FI" sz="1500" baseline="0" dirty="0"/>
              <a:t>. </a:t>
            </a:r>
            <a:r>
              <a:rPr lang="fi-FI" sz="1500" baseline="0" dirty="0" err="1"/>
              <a:t>We</a:t>
            </a:r>
            <a:r>
              <a:rPr lang="fi-FI" sz="1500" baseline="0" dirty="0"/>
              <a:t> </a:t>
            </a:r>
            <a:r>
              <a:rPr lang="fi-FI" sz="1500" baseline="0" dirty="0" err="1"/>
              <a:t>do</a:t>
            </a:r>
            <a:r>
              <a:rPr lang="fi-FI" sz="1500" baseline="0" dirty="0"/>
              <a:t> </a:t>
            </a:r>
            <a:r>
              <a:rPr lang="fi-FI" sz="1500" baseline="0" dirty="0" err="1"/>
              <a:t>things</a:t>
            </a:r>
            <a:r>
              <a:rPr lang="fi-FI" sz="1500" baseline="0" dirty="0"/>
              <a:t> </a:t>
            </a:r>
            <a:r>
              <a:rPr lang="fi-FI" sz="1500" baseline="0" dirty="0" err="1"/>
              <a:t>differently</a:t>
            </a:r>
            <a:r>
              <a:rPr lang="fi-FI" sz="1500" baseline="0" dirty="0"/>
              <a:t>. </a:t>
            </a:r>
            <a:r>
              <a:rPr lang="fi-FI" sz="1500" baseline="0" dirty="0" err="1"/>
              <a:t>We</a:t>
            </a:r>
            <a:r>
              <a:rPr lang="fi-FI" sz="1500" baseline="0" dirty="0"/>
              <a:t> look at </a:t>
            </a:r>
            <a:r>
              <a:rPr lang="fi-FI" sz="1500" baseline="0" dirty="0" err="1"/>
              <a:t>things</a:t>
            </a:r>
            <a:r>
              <a:rPr lang="fi-FI" sz="1500" baseline="0" dirty="0"/>
              <a:t> </a:t>
            </a:r>
            <a:r>
              <a:rPr lang="fi-FI" sz="1500" baseline="0" dirty="0" err="1"/>
              <a:t>from</a:t>
            </a:r>
            <a:r>
              <a:rPr lang="fi-FI" sz="1500" baseline="0" dirty="0"/>
              <a:t> </a:t>
            </a:r>
            <a:r>
              <a:rPr lang="fi-FI" sz="1500" baseline="0" dirty="0" err="1"/>
              <a:t>unexpected</a:t>
            </a:r>
            <a:r>
              <a:rPr lang="fi-FI" sz="1500" baseline="0" dirty="0"/>
              <a:t> </a:t>
            </a:r>
            <a:r>
              <a:rPr lang="fi-FI" sz="1500" baseline="0" dirty="0" err="1"/>
              <a:t>perspectives</a:t>
            </a:r>
            <a:r>
              <a:rPr lang="fi-FI" sz="1500" baseline="0" dirty="0"/>
              <a:t>, </a:t>
            </a:r>
            <a:r>
              <a:rPr lang="fi-FI" sz="1500" baseline="0" dirty="0" err="1"/>
              <a:t>we</a:t>
            </a:r>
            <a:r>
              <a:rPr lang="fi-FI" sz="1500" baseline="0" dirty="0"/>
              <a:t> </a:t>
            </a:r>
            <a:r>
              <a:rPr lang="fi-FI" sz="1500" baseline="0" dirty="0" err="1"/>
              <a:t>question</a:t>
            </a:r>
            <a:r>
              <a:rPr lang="fi-FI" sz="1500" baseline="0" dirty="0"/>
              <a:t>, and </a:t>
            </a:r>
            <a:r>
              <a:rPr lang="fi-FI" sz="1500" baseline="0" dirty="0" err="1"/>
              <a:t>we</a:t>
            </a:r>
            <a:r>
              <a:rPr lang="fi-FI" sz="1500" baseline="0" dirty="0"/>
              <a:t> </a:t>
            </a:r>
            <a:r>
              <a:rPr lang="fi-FI" sz="1500" baseline="0" dirty="0" err="1"/>
              <a:t>search</a:t>
            </a:r>
            <a:r>
              <a:rPr lang="fi-FI" sz="1500" baseline="0" dirty="0"/>
              <a:t> for </a:t>
            </a:r>
            <a:r>
              <a:rPr lang="fi-FI" sz="1500" baseline="0" dirty="0" err="1"/>
              <a:t>solutions</a:t>
            </a:r>
            <a:r>
              <a:rPr lang="fi-FI" sz="1500" baseline="0" dirty="0"/>
              <a:t>. </a:t>
            </a:r>
            <a:r>
              <a:rPr lang="fi-FI" sz="1500" baseline="0" dirty="0" err="1"/>
              <a:t>We</a:t>
            </a:r>
            <a:r>
              <a:rPr lang="fi-FI" sz="1500" baseline="0" dirty="0"/>
              <a:t> </a:t>
            </a:r>
            <a:r>
              <a:rPr lang="fi-FI" sz="1500" baseline="0" dirty="0" err="1"/>
              <a:t>fight</a:t>
            </a:r>
            <a:r>
              <a:rPr lang="fi-FI" sz="1500" baseline="0" dirty="0"/>
              <a:t> for a </a:t>
            </a:r>
            <a:r>
              <a:rPr lang="fi-FI" sz="1500" baseline="0" dirty="0" err="1"/>
              <a:t>better</a:t>
            </a:r>
            <a:r>
              <a:rPr lang="fi-FI" sz="1500" baseline="0" dirty="0"/>
              <a:t> </a:t>
            </a:r>
            <a:r>
              <a:rPr lang="fi-FI" sz="1500" baseline="0" dirty="0" err="1"/>
              <a:t>world</a:t>
            </a:r>
            <a:r>
              <a:rPr lang="fi-FI" sz="1500" baseline="0" dirty="0"/>
              <a:t>.</a:t>
            </a:r>
          </a:p>
          <a:p>
            <a:endParaRPr lang="fi-FI" sz="1500" baseline="0" dirty="0"/>
          </a:p>
          <a:p>
            <a:r>
              <a:rPr lang="fi-FI" sz="1500" baseline="0" dirty="0" err="1"/>
              <a:t>We</a:t>
            </a:r>
            <a:r>
              <a:rPr lang="fi-FI" sz="1500" baseline="0" dirty="0"/>
              <a:t> </a:t>
            </a:r>
            <a:r>
              <a:rPr lang="fi-FI" sz="1500" baseline="0" dirty="0" err="1"/>
              <a:t>are</a:t>
            </a:r>
            <a:r>
              <a:rPr lang="fi-FI" sz="1500" baseline="0" dirty="0"/>
              <a:t> a </a:t>
            </a:r>
            <a:r>
              <a:rPr lang="fi-FI" sz="1500" baseline="0" dirty="0" err="1"/>
              <a:t>community</a:t>
            </a:r>
            <a:r>
              <a:rPr lang="fi-FI" sz="1500" baseline="0" dirty="0"/>
              <a:t> </a:t>
            </a:r>
            <a:r>
              <a:rPr lang="fi-FI" sz="1500" baseline="0" dirty="0" err="1"/>
              <a:t>where</a:t>
            </a:r>
            <a:r>
              <a:rPr lang="fi-FI" sz="1500" baseline="0" dirty="0"/>
              <a:t> </a:t>
            </a:r>
            <a:r>
              <a:rPr lang="fi-FI" sz="1500" baseline="0" dirty="0" err="1"/>
              <a:t>curious</a:t>
            </a:r>
            <a:r>
              <a:rPr lang="fi-FI" sz="1500" baseline="0" dirty="0"/>
              <a:t> </a:t>
            </a:r>
            <a:r>
              <a:rPr lang="fi-FI" sz="1500" baseline="0" dirty="0" err="1"/>
              <a:t>people</a:t>
            </a:r>
            <a:r>
              <a:rPr lang="fi-FI" sz="1500" baseline="0" dirty="0"/>
              <a:t> </a:t>
            </a:r>
            <a:r>
              <a:rPr lang="fi-FI" sz="1500" baseline="0" dirty="0" err="1"/>
              <a:t>inspire</a:t>
            </a:r>
            <a:r>
              <a:rPr lang="fi-FI" sz="1500" baseline="0" dirty="0"/>
              <a:t> </a:t>
            </a:r>
            <a:r>
              <a:rPr lang="fi-FI" sz="1500" baseline="0" dirty="0" err="1"/>
              <a:t>curious</a:t>
            </a:r>
            <a:r>
              <a:rPr lang="fi-FI" sz="1500" baseline="0" dirty="0"/>
              <a:t> </a:t>
            </a:r>
            <a:r>
              <a:rPr lang="fi-FI" sz="1500" baseline="0" dirty="0" err="1"/>
              <a:t>people</a:t>
            </a:r>
            <a:r>
              <a:rPr lang="fi-FI" sz="1500" baseline="0" dirty="0"/>
              <a:t>. </a:t>
            </a:r>
            <a:r>
              <a:rPr lang="fi-FI" sz="1500" baseline="0" dirty="0" err="1"/>
              <a:t>Without</a:t>
            </a:r>
            <a:r>
              <a:rPr lang="fi-FI" sz="1500" baseline="0" dirty="0"/>
              <a:t> </a:t>
            </a:r>
            <a:r>
              <a:rPr lang="fi-FI" sz="1500" baseline="0" dirty="0" err="1"/>
              <a:t>curiosity</a:t>
            </a:r>
            <a:r>
              <a:rPr lang="fi-FI" sz="1500" baseline="0" dirty="0"/>
              <a:t>, </a:t>
            </a:r>
            <a:r>
              <a:rPr lang="fi-FI" sz="1500" baseline="0" dirty="0" err="1"/>
              <a:t>we</a:t>
            </a:r>
            <a:r>
              <a:rPr lang="fi-FI" sz="1500" baseline="0" dirty="0"/>
              <a:t> </a:t>
            </a:r>
            <a:r>
              <a:rPr lang="fi-FI" sz="1500" baseline="0" dirty="0" err="1"/>
              <a:t>cannot</a:t>
            </a:r>
            <a:br>
              <a:rPr lang="fi-FI" sz="1500" baseline="0" dirty="0"/>
            </a:br>
            <a:r>
              <a:rPr lang="fi-FI" sz="1500" baseline="0" dirty="0" err="1"/>
              <a:t>change</a:t>
            </a:r>
            <a:r>
              <a:rPr lang="fi-FI" sz="1500" baseline="0" dirty="0"/>
              <a:t> </a:t>
            </a:r>
            <a:r>
              <a:rPr lang="fi-FI" sz="1500" baseline="0" dirty="0" err="1"/>
              <a:t>the</a:t>
            </a:r>
            <a:r>
              <a:rPr lang="fi-FI" sz="1500" baseline="0" dirty="0"/>
              <a:t> </a:t>
            </a:r>
            <a:r>
              <a:rPr lang="fi-FI" sz="1500" baseline="0" dirty="0" err="1"/>
              <a:t>world</a:t>
            </a:r>
            <a:r>
              <a:rPr lang="fi-FI" sz="1500" baseline="0" dirty="0"/>
              <a:t>.</a:t>
            </a:r>
          </a:p>
          <a:p>
            <a:endParaRPr lang="fi-FI" sz="1500" baseline="0" dirty="0"/>
          </a:p>
          <a:p>
            <a:r>
              <a:rPr lang="fi-FI" sz="1500" baseline="0" dirty="0" err="1"/>
              <a:t>Our</a:t>
            </a:r>
            <a:r>
              <a:rPr lang="fi-FI" sz="1500" baseline="0" dirty="0"/>
              <a:t> </a:t>
            </a:r>
            <a:r>
              <a:rPr lang="fi-FI" sz="1500" baseline="0" dirty="0" err="1"/>
              <a:t>campuses</a:t>
            </a:r>
            <a:r>
              <a:rPr lang="fi-FI" sz="1500" baseline="0" dirty="0"/>
              <a:t> </a:t>
            </a:r>
            <a:r>
              <a:rPr lang="fi-FI" sz="1500" baseline="0" dirty="0" err="1"/>
              <a:t>are</a:t>
            </a:r>
            <a:r>
              <a:rPr lang="fi-FI" sz="1500" baseline="0" dirty="0"/>
              <a:t> </a:t>
            </a:r>
            <a:r>
              <a:rPr lang="fi-FI" sz="1500" baseline="0" dirty="0" err="1"/>
              <a:t>located</a:t>
            </a:r>
            <a:r>
              <a:rPr lang="fi-FI" sz="1500" baseline="0" dirty="0"/>
              <a:t> in Lappeenranta and Lahti, </a:t>
            </a:r>
            <a:r>
              <a:rPr lang="fi-FI" sz="1500" baseline="0" dirty="0" err="1"/>
              <a:t>but</a:t>
            </a:r>
            <a:r>
              <a:rPr lang="fi-FI" sz="1500" baseline="0" dirty="0"/>
              <a:t> </a:t>
            </a:r>
            <a:r>
              <a:rPr lang="fi-FI" sz="1500" baseline="0" dirty="0" err="1"/>
              <a:t>our</a:t>
            </a:r>
            <a:r>
              <a:rPr lang="fi-FI" sz="1500" baseline="0" dirty="0"/>
              <a:t> </a:t>
            </a:r>
            <a:r>
              <a:rPr lang="fi-FI" sz="1500" baseline="0" dirty="0" err="1"/>
              <a:t>state</a:t>
            </a:r>
            <a:r>
              <a:rPr lang="fi-FI" sz="1500" baseline="0" dirty="0"/>
              <a:t> of </a:t>
            </a:r>
            <a:r>
              <a:rPr lang="fi-FI" sz="1500" baseline="0" dirty="0" err="1"/>
              <a:t>mind</a:t>
            </a:r>
            <a:r>
              <a:rPr lang="fi-FI" sz="1500" baseline="0" dirty="0"/>
              <a:t> </a:t>
            </a:r>
            <a:r>
              <a:rPr lang="fi-FI" sz="1500" baseline="0" dirty="0" err="1"/>
              <a:t>can</a:t>
            </a:r>
            <a:r>
              <a:rPr lang="fi-FI" sz="1500" baseline="0" dirty="0"/>
              <a:t> </a:t>
            </a:r>
            <a:r>
              <a:rPr lang="fi-FI" sz="1500" baseline="0" dirty="0" err="1"/>
              <a:t>be</a:t>
            </a:r>
            <a:r>
              <a:rPr lang="fi-FI" sz="1500" baseline="0" dirty="0"/>
              <a:t> </a:t>
            </a:r>
            <a:r>
              <a:rPr lang="fi-FI" sz="1500" baseline="0" dirty="0" err="1"/>
              <a:t>achieved</a:t>
            </a:r>
            <a:r>
              <a:rPr lang="fi-FI" sz="1500" baseline="0" dirty="0"/>
              <a:t> </a:t>
            </a:r>
            <a:r>
              <a:rPr lang="fi-FI" sz="1500" baseline="0" dirty="0" err="1"/>
              <a:t>anywhere</a:t>
            </a:r>
            <a:r>
              <a:rPr lang="fi-FI" sz="1500" baseline="0" dirty="0"/>
              <a:t>.</a:t>
            </a:r>
          </a:p>
        </p:txBody>
      </p:sp>
      <p:sp>
        <p:nvSpPr>
          <p:cNvPr id="9" name="Suorakulmio 8">
            <a:extLst>
              <a:ext uri="{FF2B5EF4-FFF2-40B4-BE49-F238E27FC236}">
                <a16:creationId xmlns:a16="http://schemas.microsoft.com/office/drawing/2014/main" id="{7DF7B16A-03B3-E445-AA1F-466F746603EA}"/>
              </a:ext>
            </a:extLst>
          </p:cNvPr>
          <p:cNvSpPr/>
          <p:nvPr userDrawn="1"/>
        </p:nvSpPr>
        <p:spPr>
          <a:xfrm>
            <a:off x="1002242" y="1684687"/>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 name="Tekstiruutu 1">
            <a:extLst>
              <a:ext uri="{FF2B5EF4-FFF2-40B4-BE49-F238E27FC236}">
                <a16:creationId xmlns:a16="http://schemas.microsoft.com/office/drawing/2014/main" id="{3863DA70-171B-AD44-8F01-037CDB884300}"/>
              </a:ext>
            </a:extLst>
          </p:cNvPr>
          <p:cNvSpPr txBox="1"/>
          <p:nvPr userDrawn="1"/>
        </p:nvSpPr>
        <p:spPr>
          <a:xfrm>
            <a:off x="880098" y="1836140"/>
            <a:ext cx="5545108" cy="587574"/>
          </a:xfrm>
          <a:prstGeom prst="rect">
            <a:avLst/>
          </a:prstGeom>
          <a:noFill/>
        </p:spPr>
        <p:txBody>
          <a:bodyPr wrap="none" rtlCol="0">
            <a:spAutoFit/>
          </a:bodyPr>
          <a:lstStyle/>
          <a:p>
            <a:r>
              <a:rPr lang="fi-FI" sz="3500" b="1" i="0">
                <a:latin typeface="Arial" panose="020B0604020202020204" pitchFamily="34" charset="0"/>
                <a:cs typeface="Arial" panose="020B0604020202020204" pitchFamily="34" charset="0"/>
              </a:rPr>
              <a:t>LAND OF THE CURIOUS</a:t>
            </a:r>
          </a:p>
        </p:txBody>
      </p:sp>
    </p:spTree>
    <p:extLst>
      <p:ext uri="{BB962C8B-B14F-4D97-AF65-F5344CB8AC3E}">
        <p14:creationId xmlns:p14="http://schemas.microsoft.com/office/powerpoint/2010/main" val="820065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ck | Fern - Title and text">
    <p:spTree>
      <p:nvGrpSpPr>
        <p:cNvPr id="1" name=""/>
        <p:cNvGrpSpPr/>
        <p:nvPr/>
      </p:nvGrpSpPr>
      <p:grpSpPr>
        <a:xfrm>
          <a:off x="0" y="0"/>
          <a:ext cx="0" cy="0"/>
          <a:chOff x="0" y="0"/>
          <a:chExt cx="0" cy="0"/>
        </a:xfrm>
      </p:grpSpPr>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nchor="t"/>
          <a:lstStyle/>
          <a:p>
            <a:r>
              <a:rPr lang="en-US"/>
              <a:t>Click to edit Master title style</a:t>
            </a:r>
            <a:endParaRPr lang="fi-FI" dirty="0"/>
          </a:p>
        </p:txBody>
      </p:sp>
      <p:sp>
        <p:nvSpPr>
          <p:cNvPr id="6" name="Tekstin paikkamerkki 4">
            <a:extLst>
              <a:ext uri="{FF2B5EF4-FFF2-40B4-BE49-F238E27FC236}">
                <a16:creationId xmlns:a16="http://schemas.microsoft.com/office/drawing/2014/main" id="{7D91FB59-C4A2-A74E-98A2-0A6C88E4C7FD}"/>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9" name="Tekstin paikkamerkki 2">
            <a:extLst>
              <a:ext uri="{FF2B5EF4-FFF2-40B4-BE49-F238E27FC236}">
                <a16:creationId xmlns:a16="http://schemas.microsoft.com/office/drawing/2014/main" id="{D161A7D8-1DE9-544C-BD8F-BBAA0EF51501}"/>
              </a:ext>
            </a:extLst>
          </p:cNvPr>
          <p:cNvSpPr>
            <a:spLocks noGrp="1"/>
          </p:cNvSpPr>
          <p:nvPr>
            <p:ph idx="1"/>
          </p:nvPr>
        </p:nvSpPr>
        <p:spPr>
          <a:xfrm>
            <a:off x="1676400" y="2525801"/>
            <a:ext cx="9736231" cy="3726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Tree>
    <p:extLst>
      <p:ext uri="{BB962C8B-B14F-4D97-AF65-F5344CB8AC3E}">
        <p14:creationId xmlns:p14="http://schemas.microsoft.com/office/powerpoint/2010/main" val="2385824903"/>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 Juniper - Title and text">
    <p:spTree>
      <p:nvGrpSpPr>
        <p:cNvPr id="1" name=""/>
        <p:cNvGrpSpPr/>
        <p:nvPr/>
      </p:nvGrpSpPr>
      <p:grpSpPr>
        <a:xfrm>
          <a:off x="0" y="0"/>
          <a:ext cx="0" cy="0"/>
          <a:chOff x="0" y="0"/>
          <a:chExt cx="0" cy="0"/>
        </a:xfrm>
      </p:grpSpPr>
      <p:pic>
        <p:nvPicPr>
          <p:cNvPr id="5" name="Kuva 4" descr="Kuva, joka sisältää kohteen istuminen, musta, kukka, maljakko&#10;&#10;Kuvaus luotu automaattisesti">
            <a:extLst>
              <a:ext uri="{FF2B5EF4-FFF2-40B4-BE49-F238E27FC236}">
                <a16:creationId xmlns:a16="http://schemas.microsoft.com/office/drawing/2014/main" id="{257891E5-E585-AE47-A825-164A41F4A27D}"/>
              </a:ext>
            </a:extLst>
          </p:cNvPr>
          <p:cNvPicPr>
            <a:picLocks noChangeAspect="1"/>
          </p:cNvPicPr>
          <p:nvPr userDrawn="1"/>
        </p:nvPicPr>
        <p:blipFill>
          <a:blip r:embed="rId2"/>
          <a:stretch>
            <a:fillRect/>
          </a:stretch>
        </p:blipFill>
        <p:spPr>
          <a:xfrm>
            <a:off x="0" y="-525"/>
            <a:ext cx="12192000"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2" name="Tekstin paikkamerkki 4">
            <a:extLst>
              <a:ext uri="{FF2B5EF4-FFF2-40B4-BE49-F238E27FC236}">
                <a16:creationId xmlns:a16="http://schemas.microsoft.com/office/drawing/2014/main" id="{17F36022-1CF8-CC4B-A7D2-242E6A33EF57}"/>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9" name="Suorakulmio 8">
            <a:extLst>
              <a:ext uri="{FF2B5EF4-FFF2-40B4-BE49-F238E27FC236}">
                <a16:creationId xmlns:a16="http://schemas.microsoft.com/office/drawing/2014/main" id="{FC0BF464-6E1E-4647-A764-9C5364DC0EE5}"/>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1" name="Tekstin paikkamerkki 2">
            <a:extLst>
              <a:ext uri="{FF2B5EF4-FFF2-40B4-BE49-F238E27FC236}">
                <a16:creationId xmlns:a16="http://schemas.microsoft.com/office/drawing/2014/main" id="{F9E9D004-0CC5-274B-ACED-EFDE330DBE36}"/>
              </a:ext>
            </a:extLst>
          </p:cNvPr>
          <p:cNvSpPr>
            <a:spLocks noGrp="1"/>
          </p:cNvSpPr>
          <p:nvPr>
            <p:ph idx="1"/>
          </p:nvPr>
        </p:nvSpPr>
        <p:spPr>
          <a:xfrm>
            <a:off x="1676400" y="2525801"/>
            <a:ext cx="9736231" cy="3726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Tree>
    <p:extLst>
      <p:ext uri="{BB962C8B-B14F-4D97-AF65-F5344CB8AC3E}">
        <p14:creationId xmlns:p14="http://schemas.microsoft.com/office/powerpoint/2010/main" val="19522530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ck | Dew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0" y="-525"/>
            <a:ext cx="12192000"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1" name="Tekstin paikkamerkki 4">
            <a:extLst>
              <a:ext uri="{FF2B5EF4-FFF2-40B4-BE49-F238E27FC236}">
                <a16:creationId xmlns:a16="http://schemas.microsoft.com/office/drawing/2014/main" id="{75656C06-0A5E-774B-B396-0352AF4EFAB9}"/>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10" name="Suorakulmio 9">
            <a:extLst>
              <a:ext uri="{FF2B5EF4-FFF2-40B4-BE49-F238E27FC236}">
                <a16:creationId xmlns:a16="http://schemas.microsoft.com/office/drawing/2014/main" id="{E580E285-BB1D-AD4E-B2DD-97B6D7825125}"/>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8" name="Tekstin paikkamerkki 2">
            <a:extLst>
              <a:ext uri="{FF2B5EF4-FFF2-40B4-BE49-F238E27FC236}">
                <a16:creationId xmlns:a16="http://schemas.microsoft.com/office/drawing/2014/main" id="{8C442722-5443-FD49-A320-9461C5E78519}"/>
              </a:ext>
            </a:extLst>
          </p:cNvPr>
          <p:cNvSpPr>
            <a:spLocks noGrp="1"/>
          </p:cNvSpPr>
          <p:nvPr>
            <p:ph idx="1"/>
          </p:nvPr>
        </p:nvSpPr>
        <p:spPr>
          <a:xfrm>
            <a:off x="1676400" y="2525801"/>
            <a:ext cx="9736231" cy="3726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Tree>
    <p:extLst>
      <p:ext uri="{BB962C8B-B14F-4D97-AF65-F5344CB8AC3E}">
        <p14:creationId xmlns:p14="http://schemas.microsoft.com/office/powerpoint/2010/main" val="613073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ck | Pine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0" y="-525"/>
            <a:ext cx="12192000"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1" name="Tekstin paikkamerkki 4">
            <a:extLst>
              <a:ext uri="{FF2B5EF4-FFF2-40B4-BE49-F238E27FC236}">
                <a16:creationId xmlns:a16="http://schemas.microsoft.com/office/drawing/2014/main" id="{90663A93-20B6-A244-895E-B217A8FC1055}"/>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10" name="Suorakulmio 9">
            <a:extLst>
              <a:ext uri="{FF2B5EF4-FFF2-40B4-BE49-F238E27FC236}">
                <a16:creationId xmlns:a16="http://schemas.microsoft.com/office/drawing/2014/main" id="{8FEDD50F-B03F-1A4D-BBC8-AD356AF6708A}"/>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8" name="Tekstin paikkamerkki 2">
            <a:extLst>
              <a:ext uri="{FF2B5EF4-FFF2-40B4-BE49-F238E27FC236}">
                <a16:creationId xmlns:a16="http://schemas.microsoft.com/office/drawing/2014/main" id="{E28256C8-8B90-814D-BCD6-6CD2B1B819A7}"/>
              </a:ext>
            </a:extLst>
          </p:cNvPr>
          <p:cNvSpPr>
            <a:spLocks noGrp="1"/>
          </p:cNvSpPr>
          <p:nvPr>
            <p:ph idx="1"/>
          </p:nvPr>
        </p:nvSpPr>
        <p:spPr>
          <a:xfrm>
            <a:off x="1676400" y="2525801"/>
            <a:ext cx="9736231" cy="3726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Tree>
    <p:extLst>
      <p:ext uri="{BB962C8B-B14F-4D97-AF65-F5344CB8AC3E}">
        <p14:creationId xmlns:p14="http://schemas.microsoft.com/office/powerpoint/2010/main" val="11335410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 Cowberry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0" y="-1307"/>
            <a:ext cx="12192000"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0" name="Tekstin paikkamerkki 4">
            <a:extLst>
              <a:ext uri="{FF2B5EF4-FFF2-40B4-BE49-F238E27FC236}">
                <a16:creationId xmlns:a16="http://schemas.microsoft.com/office/drawing/2014/main" id="{D470BEBF-5C2F-4940-A186-77B02D17A6AF}"/>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11" name="Suorakulmio 10">
            <a:extLst>
              <a:ext uri="{FF2B5EF4-FFF2-40B4-BE49-F238E27FC236}">
                <a16:creationId xmlns:a16="http://schemas.microsoft.com/office/drawing/2014/main" id="{DA9B0CE3-D981-2249-84F1-3F6BA993B37F}"/>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8" name="Tekstin paikkamerkki 2">
            <a:extLst>
              <a:ext uri="{FF2B5EF4-FFF2-40B4-BE49-F238E27FC236}">
                <a16:creationId xmlns:a16="http://schemas.microsoft.com/office/drawing/2014/main" id="{834A2B8D-D4F6-704F-9B1A-B72CCDD07A2E}"/>
              </a:ext>
            </a:extLst>
          </p:cNvPr>
          <p:cNvSpPr>
            <a:spLocks noGrp="1"/>
          </p:cNvSpPr>
          <p:nvPr>
            <p:ph idx="1"/>
          </p:nvPr>
        </p:nvSpPr>
        <p:spPr>
          <a:xfrm>
            <a:off x="1676400" y="2525801"/>
            <a:ext cx="9736231" cy="3726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Tree>
    <p:extLst>
      <p:ext uri="{BB962C8B-B14F-4D97-AF65-F5344CB8AC3E}">
        <p14:creationId xmlns:p14="http://schemas.microsoft.com/office/powerpoint/2010/main" val="358113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 Section break">
    <p:spTree>
      <p:nvGrpSpPr>
        <p:cNvPr id="1" name=""/>
        <p:cNvGrpSpPr/>
        <p:nvPr/>
      </p:nvGrpSpPr>
      <p:grpSpPr>
        <a:xfrm>
          <a:off x="0" y="0"/>
          <a:ext cx="0" cy="0"/>
          <a:chOff x="0" y="0"/>
          <a:chExt cx="0" cy="0"/>
        </a:xfrm>
      </p:grpSpPr>
      <p:sp>
        <p:nvSpPr>
          <p:cNvPr id="4" name="Suorakulmio 3">
            <a:extLst>
              <a:ext uri="{FF2B5EF4-FFF2-40B4-BE49-F238E27FC236}">
                <a16:creationId xmlns:a16="http://schemas.microsoft.com/office/drawing/2014/main" id="{08AF4064-44D0-B143-BF86-C13C59AAD72C}"/>
              </a:ext>
            </a:extLst>
          </p:cNvPr>
          <p:cNvSpPr/>
          <p:nvPr userDrawn="1"/>
        </p:nvSpPr>
        <p:spPr>
          <a:xfrm>
            <a:off x="-1" y="1589733"/>
            <a:ext cx="6502401" cy="24769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 name="Otsikko 1">
            <a:extLst>
              <a:ext uri="{FF2B5EF4-FFF2-40B4-BE49-F238E27FC236}">
                <a16:creationId xmlns:a16="http://schemas.microsoft.com/office/drawing/2014/main" id="{F863E617-64D6-EC40-9329-D969D96E9785}"/>
              </a:ext>
            </a:extLst>
          </p:cNvPr>
          <p:cNvSpPr>
            <a:spLocks noGrp="1"/>
          </p:cNvSpPr>
          <p:nvPr>
            <p:ph type="ctrTitle"/>
          </p:nvPr>
        </p:nvSpPr>
        <p:spPr>
          <a:xfrm>
            <a:off x="902770" y="4733751"/>
            <a:ext cx="9601200" cy="712615"/>
          </a:xfrm>
        </p:spPr>
        <p:txBody>
          <a:bodyPr wrap="none" anchor="t" anchorCtr="0">
            <a:noAutofit/>
          </a:bodyPr>
          <a:lstStyle>
            <a:lvl1pPr algn="l">
              <a:defRPr sz="6000"/>
            </a:lvl1pPr>
          </a:lstStyle>
          <a:p>
            <a:r>
              <a:rPr lang="en-US"/>
              <a:t>Click to edit Master title style</a:t>
            </a:r>
            <a:endParaRPr lang="fi-FI" dirty="0"/>
          </a:p>
        </p:txBody>
      </p:sp>
      <p:sp>
        <p:nvSpPr>
          <p:cNvPr id="3" name="Alaotsikko 2">
            <a:extLst>
              <a:ext uri="{FF2B5EF4-FFF2-40B4-BE49-F238E27FC236}">
                <a16:creationId xmlns:a16="http://schemas.microsoft.com/office/drawing/2014/main" id="{D0C07929-F6C2-BC40-BF90-D0A792EC8B4B}"/>
              </a:ext>
            </a:extLst>
          </p:cNvPr>
          <p:cNvSpPr>
            <a:spLocks noGrp="1"/>
          </p:cNvSpPr>
          <p:nvPr>
            <p:ph type="subTitle" idx="1"/>
          </p:nvPr>
        </p:nvSpPr>
        <p:spPr>
          <a:xfrm>
            <a:off x="935426" y="5565645"/>
            <a:ext cx="9601200" cy="413908"/>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dirty="0"/>
          </a:p>
        </p:txBody>
      </p:sp>
      <p:sp>
        <p:nvSpPr>
          <p:cNvPr id="9" name="Suorakulmio 8">
            <a:extLst>
              <a:ext uri="{FF2B5EF4-FFF2-40B4-BE49-F238E27FC236}">
                <a16:creationId xmlns:a16="http://schemas.microsoft.com/office/drawing/2014/main" id="{43F0461C-FF74-D546-959D-DC63A29E5E38}"/>
              </a:ext>
            </a:extLst>
          </p:cNvPr>
          <p:cNvSpPr/>
          <p:nvPr userDrawn="1"/>
        </p:nvSpPr>
        <p:spPr>
          <a:xfrm>
            <a:off x="1012406" y="4454656"/>
            <a:ext cx="654118" cy="146304"/>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0" name="Kuvan paikkamerkki 2">
            <a:extLst>
              <a:ext uri="{FF2B5EF4-FFF2-40B4-BE49-F238E27FC236}">
                <a16:creationId xmlns:a16="http://schemas.microsoft.com/office/drawing/2014/main" id="{15B804CA-6A49-3544-9B22-05109DB84DCA}"/>
              </a:ext>
            </a:extLst>
          </p:cNvPr>
          <p:cNvSpPr>
            <a:spLocks noGrp="1"/>
          </p:cNvSpPr>
          <p:nvPr>
            <p:ph type="pic" idx="10"/>
          </p:nvPr>
        </p:nvSpPr>
        <p:spPr>
          <a:xfrm>
            <a:off x="0" y="0"/>
            <a:ext cx="12192000" cy="387966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fi-FI"/>
          </a:p>
        </p:txBody>
      </p:sp>
      <p:pic>
        <p:nvPicPr>
          <p:cNvPr id="12" name="Kuva 11" descr="Kuva, joka sisältää kohteen piirtäminen&#10;&#10;Kuvaus luotu automaattisesti">
            <a:extLst>
              <a:ext uri="{FF2B5EF4-FFF2-40B4-BE49-F238E27FC236}">
                <a16:creationId xmlns:a16="http://schemas.microsoft.com/office/drawing/2014/main" id="{05C49B9F-25DE-6141-9DA3-DE04A8521AB3}"/>
              </a:ext>
            </a:extLst>
          </p:cNvPr>
          <p:cNvPicPr>
            <a:picLocks noChangeAspect="1"/>
          </p:cNvPicPr>
          <p:nvPr userDrawn="1"/>
        </p:nvPicPr>
        <p:blipFill>
          <a:blip r:embed="rId2"/>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184309996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 Picture and text box">
    <p:spTree>
      <p:nvGrpSpPr>
        <p:cNvPr id="1" name=""/>
        <p:cNvGrpSpPr/>
        <p:nvPr/>
      </p:nvGrpSpPr>
      <p:grpSpPr>
        <a:xfrm>
          <a:off x="0" y="0"/>
          <a:ext cx="0" cy="0"/>
          <a:chOff x="0" y="0"/>
          <a:chExt cx="0" cy="0"/>
        </a:xfrm>
      </p:grpSpPr>
      <p:sp>
        <p:nvSpPr>
          <p:cNvPr id="5" name="Kuvan paikkamerkki 4">
            <a:extLst>
              <a:ext uri="{FF2B5EF4-FFF2-40B4-BE49-F238E27FC236}">
                <a16:creationId xmlns:a16="http://schemas.microsoft.com/office/drawing/2014/main" id="{07054270-04AF-5B45-90A5-7758E8027E64}"/>
              </a:ext>
            </a:extLst>
          </p:cNvPr>
          <p:cNvSpPr>
            <a:spLocks noGrp="1"/>
          </p:cNvSpPr>
          <p:nvPr>
            <p:ph type="pic" sz="quarter" idx="11"/>
          </p:nvPr>
        </p:nvSpPr>
        <p:spPr>
          <a:xfrm>
            <a:off x="0" y="0"/>
            <a:ext cx="12192000" cy="6858000"/>
          </a:xfrm>
          <a:solidFill>
            <a:schemeClr val="bg1">
              <a:lumMod val="75000"/>
              <a:lumOff val="25000"/>
            </a:schemeClr>
          </a:solidFill>
        </p:spPr>
        <p:txBody>
          <a:bodyPr/>
          <a:lstStyle>
            <a:lvl1pPr marL="0" indent="0">
              <a:buNone/>
              <a:defRPr/>
            </a:lvl1pPr>
          </a:lstStyle>
          <a:p>
            <a:r>
              <a:rPr lang="en-US"/>
              <a:t>Click icon to add picture</a:t>
            </a:r>
            <a:endParaRPr lang="fi-FI" dirty="0"/>
          </a:p>
        </p:txBody>
      </p:sp>
      <p:pic>
        <p:nvPicPr>
          <p:cNvPr id="8" name="Kuva 7" descr="Kuva, joka sisältää kohteen piirtäminen&#10;&#10;Kuvaus luotu automaattisesti">
            <a:extLst>
              <a:ext uri="{FF2B5EF4-FFF2-40B4-BE49-F238E27FC236}">
                <a16:creationId xmlns:a16="http://schemas.microsoft.com/office/drawing/2014/main" id="{B5121B37-9D23-8B4D-BA4A-4F4960F1D823}"/>
              </a:ext>
            </a:extLst>
          </p:cNvPr>
          <p:cNvPicPr>
            <a:picLocks noChangeAspect="1"/>
          </p:cNvPicPr>
          <p:nvPr userDrawn="1"/>
        </p:nvPicPr>
        <p:blipFill>
          <a:blip r:embed="rId2"/>
          <a:stretch>
            <a:fillRect/>
          </a:stretch>
        </p:blipFill>
        <p:spPr>
          <a:xfrm>
            <a:off x="10672355" y="267650"/>
            <a:ext cx="1065510" cy="468000"/>
          </a:xfrm>
          <a:prstGeom prst="rect">
            <a:avLst/>
          </a:prstGeom>
        </p:spPr>
      </p:pic>
      <p:sp>
        <p:nvSpPr>
          <p:cNvPr id="6" name="Tekstiruutu 5">
            <a:extLst>
              <a:ext uri="{FF2B5EF4-FFF2-40B4-BE49-F238E27FC236}">
                <a16:creationId xmlns:a16="http://schemas.microsoft.com/office/drawing/2014/main" id="{38A9A2C1-A622-EB4F-8F54-DFD4B94609C4}"/>
              </a:ext>
            </a:extLst>
          </p:cNvPr>
          <p:cNvSpPr txBox="1"/>
          <p:nvPr userDrawn="1"/>
        </p:nvSpPr>
        <p:spPr>
          <a:xfrm>
            <a:off x="1007722" y="-534567"/>
            <a:ext cx="4576082" cy="7848302"/>
          </a:xfrm>
          <a:prstGeom prst="rect">
            <a:avLst/>
          </a:prstGeom>
          <a:solidFill>
            <a:schemeClr val="bg1"/>
          </a:solidFill>
        </p:spPr>
        <p:txBody>
          <a:bodyPr wrap="square" rtlCol="0">
            <a:spAutoFit/>
          </a:bodyPr>
          <a:lstStyle/>
          <a:p>
            <a:r>
              <a:rPr lang="fi-FI"/>
              <a:t>x</a:t>
            </a:r>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a:p>
            <a:endParaRPr lang="fi-FI"/>
          </a:p>
        </p:txBody>
      </p:sp>
      <p:sp>
        <p:nvSpPr>
          <p:cNvPr id="15" name="Kuvan paikkamerkki 14">
            <a:extLst>
              <a:ext uri="{FF2B5EF4-FFF2-40B4-BE49-F238E27FC236}">
                <a16:creationId xmlns:a16="http://schemas.microsoft.com/office/drawing/2014/main" id="{9518384A-8F93-0842-81E2-3B5FF05AB7E1}"/>
              </a:ext>
            </a:extLst>
          </p:cNvPr>
          <p:cNvSpPr>
            <a:spLocks noGrp="1"/>
          </p:cNvSpPr>
          <p:nvPr>
            <p:ph type="pic" sz="quarter" idx="12" hasCustomPrompt="1"/>
          </p:nvPr>
        </p:nvSpPr>
        <p:spPr>
          <a:xfrm>
            <a:off x="1008629" y="-650753"/>
            <a:ext cx="4575175" cy="7964488"/>
          </a:xfrm>
          <a:solidFill>
            <a:schemeClr val="bg1"/>
          </a:solidFill>
        </p:spPr>
        <p:txBody>
          <a:bodyPr/>
          <a:lstStyle>
            <a:lvl1pPr marL="0" indent="0">
              <a:buNone/>
              <a:defRPr>
                <a:solidFill>
                  <a:schemeClr val="bg1"/>
                </a:solidFill>
              </a:defRPr>
            </a:lvl1pPr>
          </a:lstStyle>
          <a:p>
            <a:r>
              <a:rPr lang="fi-FI" dirty="0"/>
              <a:t>x</a:t>
            </a:r>
          </a:p>
        </p:txBody>
      </p:sp>
      <p:sp>
        <p:nvSpPr>
          <p:cNvPr id="4" name="Text Placeholder 3">
            <a:extLst>
              <a:ext uri="{FF2B5EF4-FFF2-40B4-BE49-F238E27FC236}">
                <a16:creationId xmlns:a16="http://schemas.microsoft.com/office/drawing/2014/main" id="{E046454E-6A45-1F4A-8546-DE798F779387}"/>
              </a:ext>
            </a:extLst>
          </p:cNvPr>
          <p:cNvSpPr>
            <a:spLocks noGrp="1"/>
          </p:cNvSpPr>
          <p:nvPr>
            <p:ph type="body" sz="quarter" idx="14" hasCustomPrompt="1"/>
          </p:nvPr>
        </p:nvSpPr>
        <p:spPr>
          <a:xfrm>
            <a:off x="1329644" y="2681586"/>
            <a:ext cx="3932237" cy="3893520"/>
          </a:xfrm>
        </p:spPr>
        <p:txBody>
          <a:bodyPr/>
          <a:lstStyle>
            <a:lvl1pPr>
              <a:lnSpc>
                <a:spcPct val="120000"/>
              </a:lnSpc>
              <a:spcBef>
                <a:spcPts val="400"/>
              </a:spcBef>
              <a:spcAft>
                <a:spcPts val="100"/>
              </a:spcAft>
              <a:defRPr/>
            </a:lvl1pPr>
            <a:lvl2pPr>
              <a:lnSpc>
                <a:spcPct val="120000"/>
              </a:lnSpc>
              <a:spcBef>
                <a:spcPts val="400"/>
              </a:spcBef>
              <a:spcAft>
                <a:spcPts val="100"/>
              </a:spcAft>
              <a:buFontTx/>
              <a:buBlip>
                <a:blip r:embed="rId3"/>
              </a:buBlip>
              <a:defRPr/>
            </a:lvl2pPr>
            <a:lvl3pPr>
              <a:lnSpc>
                <a:spcPct val="120000"/>
              </a:lnSpc>
              <a:spcBef>
                <a:spcPts val="400"/>
              </a:spcBef>
              <a:spcAft>
                <a:spcPts val="100"/>
              </a:spcAft>
              <a:defRPr/>
            </a:lvl3pPr>
            <a:lvl4pPr>
              <a:lnSpc>
                <a:spcPct val="120000"/>
              </a:lnSpc>
              <a:spcBef>
                <a:spcPts val="400"/>
              </a:spcBef>
              <a:spcAft>
                <a:spcPts val="100"/>
              </a:spcAft>
              <a:defRPr/>
            </a:lvl4pPr>
            <a:lvl5pPr>
              <a:lnSpc>
                <a:spcPct val="120000"/>
              </a:lnSpc>
              <a:spcBef>
                <a:spcPts val="400"/>
              </a:spcBef>
              <a:spcAft>
                <a:spcPts val="100"/>
              </a:spcAft>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9" name="Otsikko 1">
            <a:extLst>
              <a:ext uri="{FF2B5EF4-FFF2-40B4-BE49-F238E27FC236}">
                <a16:creationId xmlns:a16="http://schemas.microsoft.com/office/drawing/2014/main" id="{22617806-3C20-7241-A1A8-0C9D287EDFB4}"/>
              </a:ext>
            </a:extLst>
          </p:cNvPr>
          <p:cNvSpPr>
            <a:spLocks noGrp="1"/>
          </p:cNvSpPr>
          <p:nvPr>
            <p:ph type="title"/>
          </p:nvPr>
        </p:nvSpPr>
        <p:spPr>
          <a:xfrm>
            <a:off x="1329645" y="1296545"/>
            <a:ext cx="4088003" cy="1250171"/>
          </a:xfrm>
        </p:spPr>
        <p:txBody>
          <a:bodyPr wrap="square" anchor="t">
            <a:normAutofit/>
          </a:bodyPr>
          <a:lstStyle>
            <a:lvl1pPr>
              <a:lnSpc>
                <a:spcPts val="3400"/>
              </a:lnSpc>
              <a:defRPr sz="3200">
                <a:solidFill>
                  <a:schemeClr val="tx1"/>
                </a:solidFill>
              </a:defRPr>
            </a:lvl1pPr>
          </a:lstStyle>
          <a:p>
            <a:r>
              <a:rPr lang="en-US"/>
              <a:t>Click to edit Master title style</a:t>
            </a:r>
            <a:endParaRPr lang="fi-FI" dirty="0"/>
          </a:p>
        </p:txBody>
      </p:sp>
      <p:sp>
        <p:nvSpPr>
          <p:cNvPr id="10" name="Suorakulmio 9">
            <a:extLst>
              <a:ext uri="{FF2B5EF4-FFF2-40B4-BE49-F238E27FC236}">
                <a16:creationId xmlns:a16="http://schemas.microsoft.com/office/drawing/2014/main" id="{9C9018A7-9E9D-1A41-98CA-83FFF10F0421}"/>
              </a:ext>
            </a:extLst>
          </p:cNvPr>
          <p:cNvSpPr/>
          <p:nvPr userDrawn="1"/>
        </p:nvSpPr>
        <p:spPr>
          <a:xfrm>
            <a:off x="1447383" y="1023438"/>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Tree>
    <p:extLst>
      <p:ext uri="{BB962C8B-B14F-4D97-AF65-F5344CB8AC3E}">
        <p14:creationId xmlns:p14="http://schemas.microsoft.com/office/powerpoint/2010/main" val="2341911817"/>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 Comparison - Two columns">
    <p:spTree>
      <p:nvGrpSpPr>
        <p:cNvPr id="1" name=""/>
        <p:cNvGrpSpPr/>
        <p:nvPr/>
      </p:nvGrpSpPr>
      <p:grpSpPr>
        <a:xfrm>
          <a:off x="0" y="0"/>
          <a:ext cx="0" cy="0"/>
          <a:chOff x="0" y="0"/>
          <a:chExt cx="0" cy="0"/>
        </a:xfrm>
      </p:grpSpPr>
      <p:sp>
        <p:nvSpPr>
          <p:cNvPr id="3" name="Tekstin paikkamerkki 2">
            <a:extLst>
              <a:ext uri="{FF2B5EF4-FFF2-40B4-BE49-F238E27FC236}">
                <a16:creationId xmlns:a16="http://schemas.microsoft.com/office/drawing/2014/main" id="{FA5CAA61-E2CD-E94C-870F-44414EBD3278}"/>
              </a:ext>
            </a:extLst>
          </p:cNvPr>
          <p:cNvSpPr>
            <a:spLocks noGrp="1"/>
          </p:cNvSpPr>
          <p:nvPr>
            <p:ph type="body" idx="1"/>
          </p:nvPr>
        </p:nvSpPr>
        <p:spPr>
          <a:xfrm>
            <a:off x="6281928" y="2525700"/>
            <a:ext cx="5157787" cy="594741"/>
          </a:xfrm>
        </p:spPr>
        <p:txBody>
          <a:bodyPr bIns="0" anchor="b">
            <a:noAutofit/>
          </a:bodyPr>
          <a:lstStyle>
            <a:lvl1pPr marL="0" indent="0">
              <a:lnSpc>
                <a:spcPct val="90000"/>
              </a:lnSpc>
              <a:buNone/>
              <a:defRPr sz="18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Content Placeholder 7">
            <a:extLst>
              <a:ext uri="{FF2B5EF4-FFF2-40B4-BE49-F238E27FC236}">
                <a16:creationId xmlns:a16="http://schemas.microsoft.com/office/drawing/2014/main" id="{42EB66A7-9004-2C43-B043-23E249115514}"/>
              </a:ext>
            </a:extLst>
          </p:cNvPr>
          <p:cNvSpPr>
            <a:spLocks noGrp="1"/>
          </p:cNvSpPr>
          <p:nvPr>
            <p:ph sz="quarter" idx="13" hasCustomPrompt="1"/>
          </p:nvPr>
        </p:nvSpPr>
        <p:spPr>
          <a:xfrm>
            <a:off x="927100" y="3300096"/>
            <a:ext cx="5157786" cy="3073203"/>
          </a:xfrm>
        </p:spPr>
        <p:txBody>
          <a:bodyPr/>
          <a:lstStyle>
            <a:lvl1pPr>
              <a:lnSpc>
                <a:spcPts val="2200"/>
              </a:lnSpc>
              <a:defRPr/>
            </a:lvl1pPr>
            <a:lvl2pPr>
              <a:lnSpc>
                <a:spcPts val="1900"/>
              </a:lnSpc>
              <a:buFontTx/>
              <a:buBlip>
                <a:blip r:embed="rId2"/>
              </a:buBlip>
              <a:defRPr/>
            </a:lvl2pPr>
            <a:lvl3pPr>
              <a:lnSpc>
                <a:spcPts val="1600"/>
              </a:lnSpc>
              <a:defRPr/>
            </a:lvl3pPr>
            <a:lvl4pPr>
              <a:lnSpc>
                <a:spcPts val="1600"/>
              </a:lnSpc>
              <a:defRPr/>
            </a:lvl4pPr>
            <a:lvl5pPr>
              <a:lnSpc>
                <a:spcPts val="1600"/>
              </a:lnSpc>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4" name="Content Placeholder 7">
            <a:extLst>
              <a:ext uri="{FF2B5EF4-FFF2-40B4-BE49-F238E27FC236}">
                <a16:creationId xmlns:a16="http://schemas.microsoft.com/office/drawing/2014/main" id="{6D34A219-A206-1C4C-8D8A-C844E11777A3}"/>
              </a:ext>
            </a:extLst>
          </p:cNvPr>
          <p:cNvSpPr>
            <a:spLocks noGrp="1"/>
          </p:cNvSpPr>
          <p:nvPr>
            <p:ph sz="quarter" idx="14" hasCustomPrompt="1"/>
          </p:nvPr>
        </p:nvSpPr>
        <p:spPr>
          <a:xfrm>
            <a:off x="6281929" y="3300096"/>
            <a:ext cx="5157786" cy="3073203"/>
          </a:xfrm>
        </p:spPr>
        <p:txBody>
          <a:bodyPr/>
          <a:lstStyle>
            <a:lvl2pPr>
              <a:buFontTx/>
              <a:buBlip>
                <a:blip r:embed="rId2"/>
              </a:buBlip>
              <a:defRPr/>
            </a:lvl2pPr>
            <a:lvl3pPr>
              <a:lnSpc>
                <a:spcPts val="1600"/>
              </a:lnSpc>
              <a:defRPr/>
            </a:lvl3pPr>
            <a:lvl4pPr>
              <a:lnSpc>
                <a:spcPts val="1600"/>
              </a:lnSpc>
              <a:defRPr/>
            </a:lvl4pPr>
            <a:lvl5pPr>
              <a:lnSpc>
                <a:spcPts val="1600"/>
              </a:lnSpc>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      </a:t>
            </a:r>
            <a:endParaRPr lang="en-FI"/>
          </a:p>
        </p:txBody>
      </p:sp>
      <p:sp>
        <p:nvSpPr>
          <p:cNvPr id="9" name="Tekstin paikkamerkki 4">
            <a:extLst>
              <a:ext uri="{FF2B5EF4-FFF2-40B4-BE49-F238E27FC236}">
                <a16:creationId xmlns:a16="http://schemas.microsoft.com/office/drawing/2014/main" id="{E9934A8A-1DCB-B54A-98E2-68889477C9B2}"/>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
        <p:nvSpPr>
          <p:cNvPr id="10" name="Otsikko 6">
            <a:extLst>
              <a:ext uri="{FF2B5EF4-FFF2-40B4-BE49-F238E27FC236}">
                <a16:creationId xmlns:a16="http://schemas.microsoft.com/office/drawing/2014/main" id="{F9655337-6CD1-7D4B-96D4-FFCD0C27AF44}"/>
              </a:ext>
            </a:extLst>
          </p:cNvPr>
          <p:cNvSpPr>
            <a:spLocks noGrp="1"/>
          </p:cNvSpPr>
          <p:nvPr>
            <p:ph type="title"/>
          </p:nvPr>
        </p:nvSpPr>
        <p:spPr>
          <a:xfrm>
            <a:off x="897031" y="1884955"/>
            <a:ext cx="10515600" cy="468479"/>
          </a:xfrm>
        </p:spPr>
        <p:txBody>
          <a:bodyPr/>
          <a:lstStyle/>
          <a:p>
            <a:r>
              <a:rPr lang="en-US"/>
              <a:t>Click to edit Master title style</a:t>
            </a:r>
            <a:endParaRPr lang="fi-FI" dirty="0"/>
          </a:p>
        </p:txBody>
      </p:sp>
      <p:sp>
        <p:nvSpPr>
          <p:cNvPr id="12" name="Tekstin paikkamerkki 2">
            <a:extLst>
              <a:ext uri="{FF2B5EF4-FFF2-40B4-BE49-F238E27FC236}">
                <a16:creationId xmlns:a16="http://schemas.microsoft.com/office/drawing/2014/main" id="{0F71078E-2CBB-3F4E-ADBC-9012E22855F8}"/>
              </a:ext>
            </a:extLst>
          </p:cNvPr>
          <p:cNvSpPr>
            <a:spLocks noGrp="1"/>
          </p:cNvSpPr>
          <p:nvPr>
            <p:ph type="body" idx="15"/>
          </p:nvPr>
        </p:nvSpPr>
        <p:spPr>
          <a:xfrm>
            <a:off x="897031" y="2525700"/>
            <a:ext cx="5157787" cy="594741"/>
          </a:xfrm>
        </p:spPr>
        <p:txBody>
          <a:bodyPr bIns="0" anchor="b">
            <a:noAutofit/>
          </a:bodyPr>
          <a:lstStyle>
            <a:lvl1pPr marL="0" indent="0">
              <a:lnSpc>
                <a:spcPct val="90000"/>
              </a:lnSpc>
              <a:buNone/>
              <a:defRPr sz="18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164038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2 - Always the first slide">
    <p:spTree>
      <p:nvGrpSpPr>
        <p:cNvPr id="1" name=""/>
        <p:cNvGrpSpPr/>
        <p:nvPr/>
      </p:nvGrpSpPr>
      <p:grpSpPr>
        <a:xfrm>
          <a:off x="0" y="0"/>
          <a:ext cx="0" cy="0"/>
          <a:chOff x="0" y="0"/>
          <a:chExt cx="0" cy="0"/>
        </a:xfrm>
      </p:grpSpPr>
      <p:pic>
        <p:nvPicPr>
          <p:cNvPr id="4" name="Kuva 3" descr="Kuva, joka sisältää kohteen kasvi, lehti, saniainen, vihreä&#10;&#10;Kuvaus luotu automaattisesti">
            <a:extLst>
              <a:ext uri="{FF2B5EF4-FFF2-40B4-BE49-F238E27FC236}">
                <a16:creationId xmlns:a16="http://schemas.microsoft.com/office/drawing/2014/main" id="{5AF51AB2-74BE-7D47-927D-E452C462FA60}"/>
              </a:ext>
            </a:extLst>
          </p:cNvPr>
          <p:cNvPicPr>
            <a:picLocks noChangeAspect="1"/>
          </p:cNvPicPr>
          <p:nvPr userDrawn="1"/>
        </p:nvPicPr>
        <p:blipFill>
          <a:blip r:embed="rId2"/>
          <a:stretch>
            <a:fillRect/>
          </a:stretch>
        </p:blipFill>
        <p:spPr>
          <a:xfrm>
            <a:off x="0" y="3175"/>
            <a:ext cx="12192000" cy="6851650"/>
          </a:xfrm>
          <a:prstGeom prst="rect">
            <a:avLst/>
          </a:prstGeom>
        </p:spPr>
      </p:pic>
    </p:spTree>
    <p:extLst>
      <p:ext uri="{BB962C8B-B14F-4D97-AF65-F5344CB8AC3E}">
        <p14:creationId xmlns:p14="http://schemas.microsoft.com/office/powerpoint/2010/main" val="37772984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 Table">
    <p:spTree>
      <p:nvGrpSpPr>
        <p:cNvPr id="1" name=""/>
        <p:cNvGrpSpPr/>
        <p:nvPr/>
      </p:nvGrpSpPr>
      <p:grpSpPr>
        <a:xfrm>
          <a:off x="0" y="0"/>
          <a:ext cx="0" cy="0"/>
          <a:chOff x="0" y="0"/>
          <a:chExt cx="0" cy="0"/>
        </a:xfrm>
      </p:grpSpPr>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a:p>
        </p:txBody>
      </p:sp>
      <p:sp>
        <p:nvSpPr>
          <p:cNvPr id="4" name="Table Placeholder 3">
            <a:extLst>
              <a:ext uri="{FF2B5EF4-FFF2-40B4-BE49-F238E27FC236}">
                <a16:creationId xmlns:a16="http://schemas.microsoft.com/office/drawing/2014/main" id="{9F3D9319-FEA8-D849-A58C-CF7B7D36AEDC}"/>
              </a:ext>
            </a:extLst>
          </p:cNvPr>
          <p:cNvSpPr>
            <a:spLocks noGrp="1"/>
          </p:cNvSpPr>
          <p:nvPr>
            <p:ph type="tbl" sz="quarter" idx="12"/>
          </p:nvPr>
        </p:nvSpPr>
        <p:spPr>
          <a:xfrm>
            <a:off x="896938" y="2519271"/>
            <a:ext cx="10515600" cy="3998408"/>
          </a:xfrm>
        </p:spPr>
        <p:txBody>
          <a:bodyPr/>
          <a:lstStyle/>
          <a:p>
            <a:r>
              <a:rPr lang="en-US"/>
              <a:t>Click icon to add table</a:t>
            </a:r>
            <a:endParaRPr lang="en-FI"/>
          </a:p>
        </p:txBody>
      </p:sp>
      <p:pic>
        <p:nvPicPr>
          <p:cNvPr id="6" name="Kuva 5" descr="Kuva, joka sisältää kohteen piirtäminen&#10;&#10;Kuvaus luotu automaattisesti">
            <a:extLst>
              <a:ext uri="{FF2B5EF4-FFF2-40B4-BE49-F238E27FC236}">
                <a16:creationId xmlns:a16="http://schemas.microsoft.com/office/drawing/2014/main" id="{31A360B1-D50F-864F-876F-88CAEAE1B993}"/>
              </a:ext>
            </a:extLst>
          </p:cNvPr>
          <p:cNvPicPr>
            <a:picLocks noChangeAspect="1"/>
          </p:cNvPicPr>
          <p:nvPr userDrawn="1"/>
        </p:nvPicPr>
        <p:blipFill>
          <a:blip r:embed="rId2"/>
          <a:stretch>
            <a:fillRect/>
          </a:stretch>
        </p:blipFill>
        <p:spPr>
          <a:xfrm>
            <a:off x="10672355" y="267650"/>
            <a:ext cx="1065510" cy="468000"/>
          </a:xfrm>
          <a:prstGeom prst="rect">
            <a:avLst/>
          </a:prstGeom>
        </p:spPr>
      </p:pic>
      <p:sp>
        <p:nvSpPr>
          <p:cNvPr id="8" name="Suorakulmio 7">
            <a:extLst>
              <a:ext uri="{FF2B5EF4-FFF2-40B4-BE49-F238E27FC236}">
                <a16:creationId xmlns:a16="http://schemas.microsoft.com/office/drawing/2014/main" id="{33DD6130-A819-7745-A126-85B07EFDD593}"/>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9" name="Tekstin paikkamerkki 4">
            <a:extLst>
              <a:ext uri="{FF2B5EF4-FFF2-40B4-BE49-F238E27FC236}">
                <a16:creationId xmlns:a16="http://schemas.microsoft.com/office/drawing/2014/main" id="{8A7D4283-E5BA-A741-810C-A5A2A1A52958}"/>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3770122557"/>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 Char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0" y="6350"/>
            <a:ext cx="12192000"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3" name="Chart Placeholder 2">
            <a:extLst>
              <a:ext uri="{FF2B5EF4-FFF2-40B4-BE49-F238E27FC236}">
                <a16:creationId xmlns:a16="http://schemas.microsoft.com/office/drawing/2014/main" id="{6F759D64-1364-9B4A-913B-9AD87899EF31}"/>
              </a:ext>
            </a:extLst>
          </p:cNvPr>
          <p:cNvSpPr>
            <a:spLocks noGrp="1"/>
          </p:cNvSpPr>
          <p:nvPr>
            <p:ph type="chart" sz="quarter" idx="12"/>
          </p:nvPr>
        </p:nvSpPr>
        <p:spPr>
          <a:xfrm>
            <a:off x="896938" y="2519270"/>
            <a:ext cx="10515600" cy="3972985"/>
          </a:xfrm>
        </p:spPr>
        <p:txBody>
          <a:bodyPr/>
          <a:lstStyle/>
          <a:p>
            <a:r>
              <a:rPr lang="en-US"/>
              <a:t>Click icon to add chart</a:t>
            </a:r>
            <a:endParaRPr lang="en-FI"/>
          </a:p>
        </p:txBody>
      </p:sp>
      <p:sp>
        <p:nvSpPr>
          <p:cNvPr id="9" name="Tekstin paikkamerkki 4">
            <a:extLst>
              <a:ext uri="{FF2B5EF4-FFF2-40B4-BE49-F238E27FC236}">
                <a16:creationId xmlns:a16="http://schemas.microsoft.com/office/drawing/2014/main" id="{3FB4F49D-00F0-BE43-89D8-EA3AD63BB732}"/>
              </a:ext>
            </a:extLst>
          </p:cNvPr>
          <p:cNvSpPr>
            <a:spLocks noGrp="1"/>
          </p:cNvSpPr>
          <p:nvPr>
            <p:ph type="body" sz="quarter" idx="11"/>
          </p:nvPr>
        </p:nvSpPr>
        <p:spPr>
          <a:xfrm>
            <a:off x="1774825" y="1544491"/>
            <a:ext cx="9637806" cy="205974"/>
          </a:xfrm>
        </p:spPr>
        <p:txBody>
          <a:bodyPr lIns="0" bIns="0" anchor="ctr" anchorCtr="0">
            <a:noAutofit/>
          </a:bodyPr>
          <a:lstStyle>
            <a:lvl1pPr marL="0" indent="0">
              <a:buFontTx/>
              <a:buNone/>
              <a:defRPr sz="1400" b="0"/>
            </a:lvl1pPr>
          </a:lstStyle>
          <a:p>
            <a:pPr lvl="0"/>
            <a:r>
              <a:rPr lang="en-US"/>
              <a:t>Click to edit Master text styles</a:t>
            </a:r>
          </a:p>
        </p:txBody>
      </p:sp>
      <p:sp>
        <p:nvSpPr>
          <p:cNvPr id="10" name="Suorakulmio 9">
            <a:extLst>
              <a:ext uri="{FF2B5EF4-FFF2-40B4-BE49-F238E27FC236}">
                <a16:creationId xmlns:a16="http://schemas.microsoft.com/office/drawing/2014/main" id="{5369AEDD-C7EF-CF45-93A6-0F16CAC369EA}"/>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Tree>
    <p:extLst>
      <p:ext uri="{BB962C8B-B14F-4D97-AF65-F5344CB8AC3E}">
        <p14:creationId xmlns:p14="http://schemas.microsoft.com/office/powerpoint/2010/main" val="10640757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 1">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ED62816-BB75-CA4E-BC70-2AFA647A1DCF}"/>
              </a:ext>
            </a:extLst>
          </p:cNvPr>
          <p:cNvPicPr>
            <a:picLocks noChangeAspect="1"/>
          </p:cNvPicPr>
          <p:nvPr userDrawn="1"/>
        </p:nvPicPr>
        <p:blipFill>
          <a:blip r:embed="rId2"/>
          <a:srcRect/>
          <a:stretch/>
        </p:blipFill>
        <p:spPr>
          <a:xfrm>
            <a:off x="0" y="0"/>
            <a:ext cx="12192000" cy="6858000"/>
          </a:xfrm>
          <a:prstGeom prst="rect">
            <a:avLst/>
          </a:prstGeom>
        </p:spPr>
      </p:pic>
      <p:pic>
        <p:nvPicPr>
          <p:cNvPr id="8" name="Kuva 7" descr="Kuva, joka sisältää kohteen piirtäminen&#10;&#10;Kuvaus luotu automaattisesti">
            <a:extLst>
              <a:ext uri="{FF2B5EF4-FFF2-40B4-BE49-F238E27FC236}">
                <a16:creationId xmlns:a16="http://schemas.microsoft.com/office/drawing/2014/main" id="{A44B395A-A297-7446-8E8C-77CD1BB56169}"/>
              </a:ext>
            </a:extLst>
          </p:cNvPr>
          <p:cNvPicPr>
            <a:picLocks noChangeAspect="1"/>
          </p:cNvPicPr>
          <p:nvPr userDrawn="1"/>
        </p:nvPicPr>
        <p:blipFill>
          <a:blip r:embed="rId3"/>
          <a:stretch>
            <a:fillRect/>
          </a:stretch>
        </p:blipFill>
        <p:spPr>
          <a:xfrm>
            <a:off x="10672355" y="267650"/>
            <a:ext cx="1065510" cy="468000"/>
          </a:xfrm>
          <a:prstGeom prst="rect">
            <a:avLst/>
          </a:prstGeom>
        </p:spPr>
      </p:pic>
      <p:pic>
        <p:nvPicPr>
          <p:cNvPr id="13" name="Kuva 12">
            <a:extLst>
              <a:ext uri="{FF2B5EF4-FFF2-40B4-BE49-F238E27FC236}">
                <a16:creationId xmlns:a16="http://schemas.microsoft.com/office/drawing/2014/main" id="{93DCAEA1-E78D-5649-A1EB-C7DDE29E169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42321" y="1754884"/>
            <a:ext cx="869383" cy="711313"/>
          </a:xfrm>
          <a:prstGeom prst="rect">
            <a:avLst/>
          </a:prstGeom>
        </p:spPr>
      </p:pic>
      <p:sp>
        <p:nvSpPr>
          <p:cNvPr id="9" name="Tekstin paikkamerkki 10">
            <a:extLst>
              <a:ext uri="{FF2B5EF4-FFF2-40B4-BE49-F238E27FC236}">
                <a16:creationId xmlns:a16="http://schemas.microsoft.com/office/drawing/2014/main" id="{92F8974B-6345-3347-8050-607169C22DBD}"/>
              </a:ext>
            </a:extLst>
          </p:cNvPr>
          <p:cNvSpPr>
            <a:spLocks noGrp="1"/>
          </p:cNvSpPr>
          <p:nvPr>
            <p:ph type="body" sz="quarter" idx="10"/>
          </p:nvPr>
        </p:nvSpPr>
        <p:spPr>
          <a:xfrm>
            <a:off x="942321" y="2906204"/>
            <a:ext cx="6111621" cy="1085223"/>
          </a:xfrm>
        </p:spPr>
        <p:txBody>
          <a:bodyPr tIns="108000">
            <a:noAutofit/>
          </a:bodyPr>
          <a:lstStyle>
            <a:lvl1pPr marL="0" indent="0">
              <a:lnSpc>
                <a:spcPct val="100000"/>
              </a:lnSpc>
              <a:buFontTx/>
              <a:buNone/>
              <a:defRPr sz="2400"/>
            </a:lvl1pPr>
          </a:lstStyle>
          <a:p>
            <a:pPr lvl="0"/>
            <a:r>
              <a:rPr lang="en-US"/>
              <a:t>Click to edit Master text styles</a:t>
            </a:r>
          </a:p>
        </p:txBody>
      </p:sp>
      <p:sp>
        <p:nvSpPr>
          <p:cNvPr id="10" name="Tekstin paikkamerkki 10">
            <a:extLst>
              <a:ext uri="{FF2B5EF4-FFF2-40B4-BE49-F238E27FC236}">
                <a16:creationId xmlns:a16="http://schemas.microsoft.com/office/drawing/2014/main" id="{28374634-A5A3-5241-944D-B72B978EC1DC}"/>
              </a:ext>
            </a:extLst>
          </p:cNvPr>
          <p:cNvSpPr>
            <a:spLocks noGrp="1"/>
          </p:cNvSpPr>
          <p:nvPr>
            <p:ph type="body" sz="quarter" idx="11"/>
          </p:nvPr>
        </p:nvSpPr>
        <p:spPr>
          <a:xfrm>
            <a:off x="942321" y="4160128"/>
            <a:ext cx="6111621" cy="1085223"/>
          </a:xfrm>
        </p:spPr>
        <p:txBody>
          <a:bodyPr tIns="108000">
            <a:noAutofit/>
          </a:bodyPr>
          <a:lstStyle>
            <a:lvl1pPr marL="0" indent="0">
              <a:lnSpc>
                <a:spcPct val="100000"/>
              </a:lnSpc>
              <a:buFontTx/>
              <a:buNone/>
              <a:defRPr sz="1500" b="0"/>
            </a:lvl1pPr>
          </a:lstStyle>
          <a:p>
            <a:pPr lvl="0"/>
            <a:r>
              <a:rPr lang="en-US"/>
              <a:t>Click to edit Master text styles</a:t>
            </a:r>
          </a:p>
        </p:txBody>
      </p:sp>
    </p:spTree>
    <p:extLst>
      <p:ext uri="{BB962C8B-B14F-4D97-AF65-F5344CB8AC3E}">
        <p14:creationId xmlns:p14="http://schemas.microsoft.com/office/powerpoint/2010/main" val="18313943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 2">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ED62816-BB75-CA4E-BC70-2AFA647A1DCF}"/>
              </a:ext>
            </a:extLst>
          </p:cNvPr>
          <p:cNvPicPr>
            <a:picLocks noChangeAspect="1"/>
          </p:cNvPicPr>
          <p:nvPr userDrawn="1"/>
        </p:nvPicPr>
        <p:blipFill>
          <a:blip r:embed="rId2"/>
          <a:srcRect/>
          <a:stretch/>
        </p:blipFill>
        <p:spPr>
          <a:xfrm>
            <a:off x="0" y="0"/>
            <a:ext cx="12192000" cy="6858000"/>
          </a:xfrm>
          <a:prstGeom prst="rect">
            <a:avLst/>
          </a:prstGeom>
        </p:spPr>
      </p:pic>
      <p:pic>
        <p:nvPicPr>
          <p:cNvPr id="8" name="Kuva 7" descr="Kuva, joka sisältää kohteen piirtäminen&#10;&#10;Kuvaus luotu automaattisesti">
            <a:extLst>
              <a:ext uri="{FF2B5EF4-FFF2-40B4-BE49-F238E27FC236}">
                <a16:creationId xmlns:a16="http://schemas.microsoft.com/office/drawing/2014/main" id="{A44B395A-A297-7446-8E8C-77CD1BB56169}"/>
              </a:ext>
            </a:extLst>
          </p:cNvPr>
          <p:cNvPicPr>
            <a:picLocks noChangeAspect="1"/>
          </p:cNvPicPr>
          <p:nvPr userDrawn="1"/>
        </p:nvPicPr>
        <p:blipFill>
          <a:blip r:embed="rId3"/>
          <a:stretch>
            <a:fillRect/>
          </a:stretch>
        </p:blipFill>
        <p:spPr>
          <a:xfrm>
            <a:off x="10672355" y="267650"/>
            <a:ext cx="1065510" cy="468000"/>
          </a:xfrm>
          <a:prstGeom prst="rect">
            <a:avLst/>
          </a:prstGeom>
        </p:spPr>
      </p:pic>
      <p:pic>
        <p:nvPicPr>
          <p:cNvPr id="13" name="Kuva 12">
            <a:extLst>
              <a:ext uri="{FF2B5EF4-FFF2-40B4-BE49-F238E27FC236}">
                <a16:creationId xmlns:a16="http://schemas.microsoft.com/office/drawing/2014/main" id="{93DCAEA1-E78D-5649-A1EB-C7DDE29E169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19175" y="2586777"/>
            <a:ext cx="869383" cy="711313"/>
          </a:xfrm>
          <a:prstGeom prst="rect">
            <a:avLst/>
          </a:prstGeom>
        </p:spPr>
      </p:pic>
      <p:sp>
        <p:nvSpPr>
          <p:cNvPr id="14" name="Tekstiruutu 13">
            <a:extLst>
              <a:ext uri="{FF2B5EF4-FFF2-40B4-BE49-F238E27FC236}">
                <a16:creationId xmlns:a16="http://schemas.microsoft.com/office/drawing/2014/main" id="{77E1C3E8-BDE9-6A49-85BA-550376CCB48B}"/>
              </a:ext>
            </a:extLst>
          </p:cNvPr>
          <p:cNvSpPr txBox="1"/>
          <p:nvPr userDrawn="1"/>
        </p:nvSpPr>
        <p:spPr>
          <a:xfrm>
            <a:off x="1019175" y="4592791"/>
            <a:ext cx="4815840" cy="268793"/>
          </a:xfrm>
          <a:prstGeom prst="rect">
            <a:avLst/>
          </a:prstGeom>
          <a:noFill/>
        </p:spPr>
        <p:txBody>
          <a:bodyPr wrap="square" lIns="0" tIns="0" rtlCol="0">
            <a:noAutofit/>
          </a:bodyPr>
          <a:lstStyle/>
          <a:p>
            <a:endParaRPr lang="fi-FI" sz="1500" baseline="0"/>
          </a:p>
        </p:txBody>
      </p:sp>
      <p:sp>
        <p:nvSpPr>
          <p:cNvPr id="9" name="Tekstin paikkamerkki 10">
            <a:extLst>
              <a:ext uri="{FF2B5EF4-FFF2-40B4-BE49-F238E27FC236}">
                <a16:creationId xmlns:a16="http://schemas.microsoft.com/office/drawing/2014/main" id="{92F8974B-6345-3347-8050-607169C22DBD}"/>
              </a:ext>
            </a:extLst>
          </p:cNvPr>
          <p:cNvSpPr>
            <a:spLocks noGrp="1"/>
          </p:cNvSpPr>
          <p:nvPr>
            <p:ph type="body" sz="quarter" idx="10"/>
          </p:nvPr>
        </p:nvSpPr>
        <p:spPr>
          <a:xfrm>
            <a:off x="942321" y="3298090"/>
            <a:ext cx="6111621" cy="1085223"/>
          </a:xfrm>
        </p:spPr>
        <p:txBody>
          <a:bodyPr tIns="108000">
            <a:noAutofit/>
          </a:bodyPr>
          <a:lstStyle>
            <a:lvl1pPr marL="0" indent="0">
              <a:lnSpc>
                <a:spcPct val="100000"/>
              </a:lnSpc>
              <a:buFontTx/>
              <a:buNone/>
              <a:defRPr sz="2400"/>
            </a:lvl1pPr>
          </a:lstStyle>
          <a:p>
            <a:pPr lvl="0"/>
            <a:r>
              <a:rPr lang="en-US"/>
              <a:t>Click to edit Master text styles</a:t>
            </a:r>
          </a:p>
        </p:txBody>
      </p:sp>
      <p:sp>
        <p:nvSpPr>
          <p:cNvPr id="11" name="Tekstin paikkamerkki 10">
            <a:extLst>
              <a:ext uri="{FF2B5EF4-FFF2-40B4-BE49-F238E27FC236}">
                <a16:creationId xmlns:a16="http://schemas.microsoft.com/office/drawing/2014/main" id="{84911E18-B2A8-B54D-A3A9-A88F62AFA898}"/>
              </a:ext>
            </a:extLst>
          </p:cNvPr>
          <p:cNvSpPr>
            <a:spLocks noGrp="1"/>
          </p:cNvSpPr>
          <p:nvPr>
            <p:ph type="body" sz="quarter" idx="11"/>
          </p:nvPr>
        </p:nvSpPr>
        <p:spPr>
          <a:xfrm>
            <a:off x="942320" y="4535433"/>
            <a:ext cx="6111621" cy="1085223"/>
          </a:xfrm>
        </p:spPr>
        <p:txBody>
          <a:bodyPr tIns="108000">
            <a:noAutofit/>
          </a:bodyPr>
          <a:lstStyle>
            <a:lvl1pPr marL="0" indent="0">
              <a:lnSpc>
                <a:spcPct val="100000"/>
              </a:lnSpc>
              <a:buFontTx/>
              <a:buNone/>
              <a:defRPr sz="1500" b="0"/>
            </a:lvl1pPr>
          </a:lstStyle>
          <a:p>
            <a:pPr lvl="0"/>
            <a:r>
              <a:rPr lang="en-US"/>
              <a:t>Click to edit Master text styles</a:t>
            </a:r>
          </a:p>
        </p:txBody>
      </p:sp>
    </p:spTree>
    <p:extLst>
      <p:ext uri="{BB962C8B-B14F-4D97-AF65-F5344CB8AC3E}">
        <p14:creationId xmlns:p14="http://schemas.microsoft.com/office/powerpoint/2010/main" val="28825101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background">
    <p:spTree>
      <p:nvGrpSpPr>
        <p:cNvPr id="1" name=""/>
        <p:cNvGrpSpPr/>
        <p:nvPr/>
      </p:nvGrpSpPr>
      <p:grpSpPr>
        <a:xfrm>
          <a:off x="0" y="0"/>
          <a:ext cx="0" cy="0"/>
          <a:chOff x="0" y="0"/>
          <a:chExt cx="0" cy="0"/>
        </a:xfrm>
      </p:grpSpPr>
      <p:sp>
        <p:nvSpPr>
          <p:cNvPr id="2" name="Suorakulmio 1">
            <a:extLst>
              <a:ext uri="{FF2B5EF4-FFF2-40B4-BE49-F238E27FC236}">
                <a16:creationId xmlns:a16="http://schemas.microsoft.com/office/drawing/2014/main" id="{DFC70F94-D09E-9A4A-8A5F-233A18DB919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a:xfrm>
            <a:off x="897031" y="937292"/>
            <a:ext cx="10515600" cy="468479"/>
          </a:xfrm>
        </p:spPr>
        <p:txBody>
          <a:bodyPr/>
          <a:lstStyle/>
          <a:p>
            <a:r>
              <a:rPr lang="en-US"/>
              <a:t>Click to edit Master title style</a:t>
            </a:r>
            <a:endParaRPr lang="fi-FI" dirty="0"/>
          </a:p>
        </p:txBody>
      </p:sp>
      <p:pic>
        <p:nvPicPr>
          <p:cNvPr id="6" name="Kuva 5" descr="Kuva, joka sisältää kohteen piirtäminen&#10;&#10;Kuvaus luotu automaattisesti">
            <a:extLst>
              <a:ext uri="{FF2B5EF4-FFF2-40B4-BE49-F238E27FC236}">
                <a16:creationId xmlns:a16="http://schemas.microsoft.com/office/drawing/2014/main" id="{31A360B1-D50F-864F-876F-88CAEAE1B993}"/>
              </a:ext>
            </a:extLst>
          </p:cNvPr>
          <p:cNvPicPr>
            <a:picLocks noChangeAspect="1"/>
          </p:cNvPicPr>
          <p:nvPr userDrawn="1"/>
        </p:nvPicPr>
        <p:blipFill>
          <a:blip r:embed="rId2"/>
          <a:stretch>
            <a:fillRect/>
          </a:stretch>
        </p:blipFill>
        <p:spPr>
          <a:xfrm>
            <a:off x="10672355" y="267650"/>
            <a:ext cx="1065510" cy="468000"/>
          </a:xfrm>
          <a:prstGeom prst="rect">
            <a:avLst/>
          </a:prstGeom>
        </p:spPr>
      </p:pic>
      <p:sp>
        <p:nvSpPr>
          <p:cNvPr id="8" name="Suorakulmio 7">
            <a:extLst>
              <a:ext uri="{FF2B5EF4-FFF2-40B4-BE49-F238E27FC236}">
                <a16:creationId xmlns:a16="http://schemas.microsoft.com/office/drawing/2014/main" id="{33DD6130-A819-7745-A126-85B07EFDD593}"/>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9" name="Text Placeholder 2">
            <a:extLst>
              <a:ext uri="{FF2B5EF4-FFF2-40B4-BE49-F238E27FC236}">
                <a16:creationId xmlns:a16="http://schemas.microsoft.com/office/drawing/2014/main" id="{A30ECF65-C4EB-314E-82BD-F1ED13FE0587}"/>
              </a:ext>
            </a:extLst>
          </p:cNvPr>
          <p:cNvSpPr>
            <a:spLocks noGrp="1"/>
          </p:cNvSpPr>
          <p:nvPr>
            <p:ph type="body" sz="quarter" idx="12" hasCustomPrompt="1"/>
          </p:nvPr>
        </p:nvSpPr>
        <p:spPr>
          <a:xfrm>
            <a:off x="1702526" y="1931803"/>
            <a:ext cx="9710105" cy="4240243"/>
          </a:xfrm>
        </p:spPr>
        <p:txBody>
          <a:bodyPr/>
          <a:lstStyle>
            <a:lvl2pPr>
              <a:buFontTx/>
              <a:buBlip>
                <a:blip r:embed="rId3"/>
              </a:buBlip>
              <a:defRPr/>
            </a:lvl2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0" name="Tekstin paikkamerkki 4">
            <a:extLst>
              <a:ext uri="{FF2B5EF4-FFF2-40B4-BE49-F238E27FC236}">
                <a16:creationId xmlns:a16="http://schemas.microsoft.com/office/drawing/2014/main" id="{F29FA346-9324-564F-B194-A7381C2EA93D}"/>
              </a:ext>
            </a:extLst>
          </p:cNvPr>
          <p:cNvSpPr>
            <a:spLocks noGrp="1"/>
          </p:cNvSpPr>
          <p:nvPr>
            <p:ph type="body" sz="quarter" idx="11"/>
          </p:nvPr>
        </p:nvSpPr>
        <p:spPr>
          <a:xfrm>
            <a:off x="1774825" y="1544491"/>
            <a:ext cx="9637806" cy="205974"/>
          </a:xfrm>
        </p:spPr>
        <p:txBody>
          <a:bodyPr lIns="0" bIns="0" anchor="ctr" anchorCtr="0">
            <a:noAutofit/>
          </a:bodyPr>
          <a:lstStyle>
            <a:lvl1pPr marL="0" indent="0">
              <a:buFontTx/>
              <a:buNone/>
              <a:defRPr sz="1400" b="0"/>
            </a:lvl1pPr>
          </a:lstStyle>
          <a:p>
            <a:pPr lvl="0"/>
            <a:r>
              <a:rPr lang="en-US"/>
              <a:t>Click to edit Master text styles</a:t>
            </a:r>
          </a:p>
        </p:txBody>
      </p:sp>
    </p:spTree>
    <p:extLst>
      <p:ext uri="{BB962C8B-B14F-4D97-AF65-F5344CB8AC3E}">
        <p14:creationId xmlns:p14="http://schemas.microsoft.com/office/powerpoint/2010/main" val="1290280482"/>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 | Presentation info">
    <p:spTree>
      <p:nvGrpSpPr>
        <p:cNvPr id="1" name=""/>
        <p:cNvGrpSpPr/>
        <p:nvPr/>
      </p:nvGrpSpPr>
      <p:grpSpPr>
        <a:xfrm>
          <a:off x="0" y="0"/>
          <a:ext cx="0" cy="0"/>
          <a:chOff x="0" y="0"/>
          <a:chExt cx="0" cy="0"/>
        </a:xfrm>
      </p:grpSpPr>
      <p:sp>
        <p:nvSpPr>
          <p:cNvPr id="10" name="Suorakulmio 9">
            <a:extLst>
              <a:ext uri="{FF2B5EF4-FFF2-40B4-BE49-F238E27FC236}">
                <a16:creationId xmlns:a16="http://schemas.microsoft.com/office/drawing/2014/main" id="{9CB2207C-EFA6-2D47-BF45-360B454205B1}"/>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pic>
        <p:nvPicPr>
          <p:cNvPr id="20" name="Kuva 19">
            <a:extLst>
              <a:ext uri="{FF2B5EF4-FFF2-40B4-BE49-F238E27FC236}">
                <a16:creationId xmlns:a16="http://schemas.microsoft.com/office/drawing/2014/main" id="{FB7551AB-D8DF-3A46-98D7-FD00A24F366A}"/>
              </a:ext>
            </a:extLst>
          </p:cNvPr>
          <p:cNvPicPr>
            <a:picLocks noChangeAspect="1"/>
          </p:cNvPicPr>
          <p:nvPr userDrawn="1"/>
        </p:nvPicPr>
        <p:blipFill>
          <a:blip r:embed="rId2"/>
          <a:srcRect/>
          <a:stretch/>
        </p:blipFill>
        <p:spPr>
          <a:xfrm>
            <a:off x="5644" y="6350"/>
            <a:ext cx="12180711"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hasCustomPrompt="1"/>
          </p:nvPr>
        </p:nvSpPr>
        <p:spPr>
          <a:xfrm>
            <a:off x="907916" y="3429000"/>
            <a:ext cx="7201941" cy="589946"/>
          </a:xfrm>
        </p:spPr>
        <p:txBody>
          <a:bodyPr wrap="none" anchor="t">
            <a:noAutofit/>
          </a:bodyPr>
          <a:lstStyle>
            <a:lvl1pPr>
              <a:defRPr/>
            </a:lvl1pPr>
          </a:lstStyle>
          <a:p>
            <a:r>
              <a:rPr lang="fi-FI" dirty="0" err="1"/>
              <a:t>presentation</a:t>
            </a:r>
            <a:r>
              <a:rPr lang="fi-FI" dirty="0"/>
              <a:t> </a:t>
            </a:r>
            <a:r>
              <a:rPr lang="fi-FI" dirty="0" err="1"/>
              <a:t>name</a:t>
            </a:r>
            <a:endParaRPr lang="fi-FI" dirty="0"/>
          </a:p>
        </p:txBody>
      </p:sp>
      <p:sp>
        <p:nvSpPr>
          <p:cNvPr id="11" name="Tekstin paikkamerkki 10">
            <a:extLst>
              <a:ext uri="{FF2B5EF4-FFF2-40B4-BE49-F238E27FC236}">
                <a16:creationId xmlns:a16="http://schemas.microsoft.com/office/drawing/2014/main" id="{4CAE96DE-E366-FC45-AAE3-280E40FB56CA}"/>
              </a:ext>
            </a:extLst>
          </p:cNvPr>
          <p:cNvSpPr>
            <a:spLocks noGrp="1"/>
          </p:cNvSpPr>
          <p:nvPr>
            <p:ph type="body" sz="quarter" idx="10" hasCustomPrompt="1"/>
          </p:nvPr>
        </p:nvSpPr>
        <p:spPr>
          <a:xfrm>
            <a:off x="907916" y="4018946"/>
            <a:ext cx="7201941" cy="857854"/>
          </a:xfrm>
        </p:spPr>
        <p:txBody>
          <a:bodyPr lIns="108000" anchor="ctr">
            <a:normAutofit/>
          </a:bodyPr>
          <a:lstStyle>
            <a:lvl1pPr marL="0" indent="0">
              <a:lnSpc>
                <a:spcPct val="90000"/>
              </a:lnSpc>
              <a:spcBef>
                <a:spcPts val="0"/>
              </a:spcBef>
              <a:buNone/>
              <a:defRPr sz="1800" baseline="0"/>
            </a:lvl1pPr>
          </a:lstStyle>
          <a:p>
            <a:pPr lvl="0"/>
            <a:r>
              <a:rPr lang="fi-FI" dirty="0" err="1"/>
              <a:t>Subtitle</a:t>
            </a:r>
            <a:endParaRPr lang="fi-FI" dirty="0"/>
          </a:p>
        </p:txBody>
      </p:sp>
      <p:sp>
        <p:nvSpPr>
          <p:cNvPr id="14" name="Suorakulmio 13">
            <a:extLst>
              <a:ext uri="{FF2B5EF4-FFF2-40B4-BE49-F238E27FC236}">
                <a16:creationId xmlns:a16="http://schemas.microsoft.com/office/drawing/2014/main" id="{AC66544D-4E64-CA46-BFF3-E88D268B3E35}"/>
              </a:ext>
            </a:extLst>
          </p:cNvPr>
          <p:cNvSpPr/>
          <p:nvPr userDrawn="1"/>
        </p:nvSpPr>
        <p:spPr>
          <a:xfrm>
            <a:off x="1019175" y="3117038"/>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5" name="Tekstin paikkamerkki 10">
            <a:extLst>
              <a:ext uri="{FF2B5EF4-FFF2-40B4-BE49-F238E27FC236}">
                <a16:creationId xmlns:a16="http://schemas.microsoft.com/office/drawing/2014/main" id="{FF492EFE-5B1E-104C-841C-28BAEC6E4C2C}"/>
              </a:ext>
            </a:extLst>
          </p:cNvPr>
          <p:cNvSpPr>
            <a:spLocks noGrp="1"/>
          </p:cNvSpPr>
          <p:nvPr>
            <p:ph type="body" sz="quarter" idx="11" hasCustomPrompt="1"/>
          </p:nvPr>
        </p:nvSpPr>
        <p:spPr>
          <a:xfrm>
            <a:off x="907916" y="4999968"/>
            <a:ext cx="7201941" cy="985894"/>
          </a:xfrm>
        </p:spPr>
        <p:txBody>
          <a:bodyPr lIns="108000">
            <a:normAutofit/>
          </a:bodyPr>
          <a:lstStyle>
            <a:lvl1pPr marL="0" indent="0">
              <a:lnSpc>
                <a:spcPct val="110000"/>
              </a:lnSpc>
              <a:spcBef>
                <a:spcPts val="400"/>
              </a:spcBef>
              <a:buNone/>
              <a:defRPr sz="1400" b="0" i="0" baseline="0">
                <a:latin typeface="Arial" panose="020B0604020202020204" pitchFamily="34" charset="0"/>
              </a:defRPr>
            </a:lvl1pPr>
          </a:lstStyle>
          <a:p>
            <a:pPr lvl="0"/>
            <a:r>
              <a:rPr lang="fi-FI" dirty="0" err="1"/>
              <a:t>Name</a:t>
            </a:r>
            <a:endParaRPr lang="fi-FI" dirty="0"/>
          </a:p>
          <a:p>
            <a:pPr lvl="0"/>
            <a:r>
              <a:rPr lang="fi-FI" dirty="0" err="1"/>
              <a:t>Title</a:t>
            </a:r>
            <a:r>
              <a:rPr lang="fi-FI" dirty="0"/>
              <a:t> | </a:t>
            </a:r>
            <a:r>
              <a:rPr lang="fi-FI" dirty="0" err="1"/>
              <a:t>Organisation</a:t>
            </a:r>
            <a:endParaRPr lang="fi-FI" dirty="0"/>
          </a:p>
          <a:p>
            <a:pPr lvl="0"/>
            <a:r>
              <a:rPr lang="fi-FI" dirty="0" err="1"/>
              <a:t>Contact</a:t>
            </a:r>
            <a:endParaRPr lang="fi-FI" dirty="0"/>
          </a:p>
        </p:txBody>
      </p:sp>
      <p:sp>
        <p:nvSpPr>
          <p:cNvPr id="16" name="Tekstin paikkamerkki 10">
            <a:extLst>
              <a:ext uri="{FF2B5EF4-FFF2-40B4-BE49-F238E27FC236}">
                <a16:creationId xmlns:a16="http://schemas.microsoft.com/office/drawing/2014/main" id="{037F49E4-C5C8-A341-BDE0-42D68A3DB72C}"/>
              </a:ext>
            </a:extLst>
          </p:cNvPr>
          <p:cNvSpPr>
            <a:spLocks noGrp="1"/>
          </p:cNvSpPr>
          <p:nvPr>
            <p:ph type="body" sz="quarter" idx="12" hasCustomPrompt="1"/>
          </p:nvPr>
        </p:nvSpPr>
        <p:spPr>
          <a:xfrm>
            <a:off x="1639988" y="3083246"/>
            <a:ext cx="6469869" cy="222586"/>
          </a:xfrm>
        </p:spPr>
        <p:txBody>
          <a:bodyPr wrap="none" lIns="0" bIns="0" anchor="ctr" anchorCtr="0">
            <a:noAutofit/>
          </a:bodyPr>
          <a:lstStyle>
            <a:lvl1pPr marL="0" indent="0">
              <a:lnSpc>
                <a:spcPts val="1000"/>
              </a:lnSpc>
              <a:buNone/>
              <a:defRPr sz="1400" b="0" i="0" cap="all" baseline="0">
                <a:latin typeface="Arial" panose="020B0604020202020204" pitchFamily="34" charset="0"/>
              </a:defRPr>
            </a:lvl1pPr>
          </a:lstStyle>
          <a:p>
            <a:pPr lvl="0"/>
            <a:r>
              <a:rPr lang="fi-FI" dirty="0" err="1"/>
              <a:t>event</a:t>
            </a:r>
            <a:r>
              <a:rPr lang="fi-FI" dirty="0"/>
              <a:t> and </a:t>
            </a:r>
            <a:r>
              <a:rPr lang="fi-FI" dirty="0" err="1"/>
              <a:t>date</a:t>
            </a:r>
            <a:endParaRPr lang="fi-FI" dirty="0"/>
          </a:p>
        </p:txBody>
      </p:sp>
      <p:sp>
        <p:nvSpPr>
          <p:cNvPr id="18" name="Kuvan paikkamerkki 2">
            <a:extLst>
              <a:ext uri="{FF2B5EF4-FFF2-40B4-BE49-F238E27FC236}">
                <a16:creationId xmlns:a16="http://schemas.microsoft.com/office/drawing/2014/main" id="{1D1A91F1-B34F-4D49-9F7E-2973B78444F3}"/>
              </a:ext>
            </a:extLst>
          </p:cNvPr>
          <p:cNvSpPr>
            <a:spLocks noGrp="1"/>
          </p:cNvSpPr>
          <p:nvPr>
            <p:ph type="pic" idx="13"/>
          </p:nvPr>
        </p:nvSpPr>
        <p:spPr>
          <a:xfrm>
            <a:off x="8550210" y="2715859"/>
            <a:ext cx="2265265" cy="2248028"/>
          </a:xfrm>
          <a:prstGeom prst="ellipse">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pic>
        <p:nvPicPr>
          <p:cNvPr id="21" name="Kuva 20" descr="Kuva, joka sisältää kohteen piirtäminen&#10;&#10;Kuvaus luotu automaattisesti">
            <a:extLst>
              <a:ext uri="{FF2B5EF4-FFF2-40B4-BE49-F238E27FC236}">
                <a16:creationId xmlns:a16="http://schemas.microsoft.com/office/drawing/2014/main" id="{1859B885-88F6-5A47-9493-9524266A95DB}"/>
              </a:ext>
            </a:extLst>
          </p:cNvPr>
          <p:cNvPicPr>
            <a:picLocks noChangeAspect="1"/>
          </p:cNvPicPr>
          <p:nvPr userDrawn="1"/>
        </p:nvPicPr>
        <p:blipFill>
          <a:blip r:embed="rId3"/>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38151799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hite | Fern - Title and text">
    <p:spTree>
      <p:nvGrpSpPr>
        <p:cNvPr id="1" name=""/>
        <p:cNvGrpSpPr/>
        <p:nvPr/>
      </p:nvGrpSpPr>
      <p:grpSpPr>
        <a:xfrm>
          <a:off x="0" y="0"/>
          <a:ext cx="0" cy="0"/>
          <a:chOff x="0" y="0"/>
          <a:chExt cx="0" cy="0"/>
        </a:xfrm>
      </p:grpSpPr>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nchor="t"/>
          <a:lstStyle/>
          <a:p>
            <a:endParaRPr lang="fi-FI" dirty="0"/>
          </a:p>
        </p:txBody>
      </p:sp>
      <p:sp>
        <p:nvSpPr>
          <p:cNvPr id="3" name="Text Placeholder 2">
            <a:extLst>
              <a:ext uri="{FF2B5EF4-FFF2-40B4-BE49-F238E27FC236}">
                <a16:creationId xmlns:a16="http://schemas.microsoft.com/office/drawing/2014/main" id="{1CD056A9-0314-3442-AA1C-39475A47F480}"/>
              </a:ext>
            </a:extLst>
          </p:cNvPr>
          <p:cNvSpPr>
            <a:spLocks noGrp="1"/>
          </p:cNvSpPr>
          <p:nvPr>
            <p:ph type="body" sz="quarter" idx="12" hasCustomPrompt="1"/>
          </p:nvPr>
        </p:nvSpPr>
        <p:spPr>
          <a:xfrm>
            <a:off x="1702526" y="2524139"/>
            <a:ext cx="9710105" cy="3647907"/>
          </a:xfrm>
        </p:spPr>
        <p:txBody>
          <a:bodyPr/>
          <a:lstStyle>
            <a:lvl1pPr>
              <a:lnSpc>
                <a:spcPct val="120000"/>
              </a:lnSpc>
              <a:spcBef>
                <a:spcPts val="400"/>
              </a:spcBef>
              <a:spcAft>
                <a:spcPts val="100"/>
              </a:spcAft>
              <a:defRPr/>
            </a:lvl1pPr>
            <a:lvl2pPr>
              <a:lnSpc>
                <a:spcPct val="120000"/>
              </a:lnSpc>
              <a:spcBef>
                <a:spcPts val="400"/>
              </a:spcBef>
              <a:spcAft>
                <a:spcPts val="100"/>
              </a:spcAft>
              <a:buFontTx/>
              <a:buBlip>
                <a:blip r:embed="rId2"/>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5" name="Tekstin paikkamerkki 4">
            <a:extLst>
              <a:ext uri="{FF2B5EF4-FFF2-40B4-BE49-F238E27FC236}">
                <a16:creationId xmlns:a16="http://schemas.microsoft.com/office/drawing/2014/main" id="{BFB30781-A796-6C4B-A55C-D91DF41A537B}"/>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254526331"/>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hite | Juniper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5644" y="-525"/>
            <a:ext cx="12180711" cy="6851650"/>
          </a:xfrm>
          <a:prstGeom prst="rect">
            <a:avLst/>
          </a:prstGeom>
        </p:spPr>
      </p:pic>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0" name="Text Placeholder 2">
            <a:extLst>
              <a:ext uri="{FF2B5EF4-FFF2-40B4-BE49-F238E27FC236}">
                <a16:creationId xmlns:a16="http://schemas.microsoft.com/office/drawing/2014/main" id="{8ED8EEE9-FB68-F644-AF1D-0068CA9BD318}"/>
              </a:ext>
            </a:extLst>
          </p:cNvPr>
          <p:cNvSpPr>
            <a:spLocks noGrp="1"/>
          </p:cNvSpPr>
          <p:nvPr>
            <p:ph type="body" sz="quarter" idx="12" hasCustomPrompt="1"/>
          </p:nvPr>
        </p:nvSpPr>
        <p:spPr>
          <a:xfrm>
            <a:off x="1702526" y="2524139"/>
            <a:ext cx="9710105" cy="3647907"/>
          </a:xfrm>
        </p:spPr>
        <p:txBody>
          <a:bodyPr/>
          <a:lstStyle>
            <a:lvl1pPr>
              <a:lnSpc>
                <a:spcPct val="120000"/>
              </a:lnSpc>
              <a:spcBef>
                <a:spcPts val="400"/>
              </a:spcBef>
              <a:spcAft>
                <a:spcPts val="100"/>
              </a:spcAft>
              <a:defRPr/>
            </a:lvl1pPr>
            <a:lvl2pPr>
              <a:lnSpc>
                <a:spcPct val="120000"/>
              </a:lnSpc>
              <a:spcBef>
                <a:spcPts val="400"/>
              </a:spcBef>
              <a:spcAft>
                <a:spcPts val="100"/>
              </a:spcAft>
              <a:buFontTx/>
              <a:buBlip>
                <a:blip r:embed="rId4"/>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9" name="Suorakulmio 8">
            <a:extLst>
              <a:ext uri="{FF2B5EF4-FFF2-40B4-BE49-F238E27FC236}">
                <a16:creationId xmlns:a16="http://schemas.microsoft.com/office/drawing/2014/main" id="{4FCF93DC-8848-8040-9282-4B5CDC0BC008}"/>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1" name="Otsikko 6">
            <a:extLst>
              <a:ext uri="{FF2B5EF4-FFF2-40B4-BE49-F238E27FC236}">
                <a16:creationId xmlns:a16="http://schemas.microsoft.com/office/drawing/2014/main" id="{A849F34E-383D-3745-A07D-12E700451BE0}"/>
              </a:ext>
            </a:extLst>
          </p:cNvPr>
          <p:cNvSpPr>
            <a:spLocks noGrp="1"/>
          </p:cNvSpPr>
          <p:nvPr>
            <p:ph type="title"/>
          </p:nvPr>
        </p:nvSpPr>
        <p:spPr>
          <a:xfrm>
            <a:off x="897031" y="1862379"/>
            <a:ext cx="10515600" cy="468479"/>
          </a:xfrm>
        </p:spPr>
        <p:txBody>
          <a:bodyPr/>
          <a:lstStyle/>
          <a:p>
            <a:endParaRPr lang="fi-FI" dirty="0"/>
          </a:p>
        </p:txBody>
      </p:sp>
      <p:sp>
        <p:nvSpPr>
          <p:cNvPr id="17" name="Tekstin paikkamerkki 4">
            <a:extLst>
              <a:ext uri="{FF2B5EF4-FFF2-40B4-BE49-F238E27FC236}">
                <a16:creationId xmlns:a16="http://schemas.microsoft.com/office/drawing/2014/main" id="{8C562E02-7388-9941-9E04-CFE002D4AAFB}"/>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9742764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hite | Dew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5644" y="-1145"/>
            <a:ext cx="12180711"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9" name="Text Placeholder 2">
            <a:extLst>
              <a:ext uri="{FF2B5EF4-FFF2-40B4-BE49-F238E27FC236}">
                <a16:creationId xmlns:a16="http://schemas.microsoft.com/office/drawing/2014/main" id="{6C23EAA9-3958-9D4F-A785-F6DC001DAB2E}"/>
              </a:ext>
            </a:extLst>
          </p:cNvPr>
          <p:cNvSpPr>
            <a:spLocks noGrp="1"/>
          </p:cNvSpPr>
          <p:nvPr>
            <p:ph type="body" sz="quarter" idx="12" hasCustomPrompt="1"/>
          </p:nvPr>
        </p:nvSpPr>
        <p:spPr>
          <a:xfrm>
            <a:off x="1702526" y="2524139"/>
            <a:ext cx="9710105" cy="3647907"/>
          </a:xfrm>
        </p:spPr>
        <p:txBody>
          <a:bodyPr/>
          <a:lstStyle>
            <a:lvl1pPr>
              <a:lnSpc>
                <a:spcPct val="120000"/>
              </a:lnSpc>
              <a:spcBef>
                <a:spcPts val="400"/>
              </a:spcBef>
              <a:spcAft>
                <a:spcPts val="100"/>
              </a:spcAft>
              <a:defRPr/>
            </a:lvl1pPr>
            <a:lvl2pPr>
              <a:lnSpc>
                <a:spcPct val="120000"/>
              </a:lnSpc>
              <a:spcBef>
                <a:spcPts val="400"/>
              </a:spcBef>
              <a:spcAft>
                <a:spcPts val="100"/>
              </a:spcAft>
              <a:buFontTx/>
              <a:buBlip>
                <a:blip r:embed="rId4"/>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0" name="Suorakulmio 9">
            <a:extLst>
              <a:ext uri="{FF2B5EF4-FFF2-40B4-BE49-F238E27FC236}">
                <a16:creationId xmlns:a16="http://schemas.microsoft.com/office/drawing/2014/main" id="{A22A9075-60CC-6947-8D52-D6E39BBCDD5F}"/>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8" name="Tekstin paikkamerkki 4">
            <a:extLst>
              <a:ext uri="{FF2B5EF4-FFF2-40B4-BE49-F238E27FC236}">
                <a16:creationId xmlns:a16="http://schemas.microsoft.com/office/drawing/2014/main" id="{EFE45AE6-2AD0-8B4E-9B98-278D7F3D051D}"/>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7778161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hite | Pine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20046" y="6350"/>
            <a:ext cx="12180711"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nchor="t"/>
          <a:lstStyle>
            <a:lvl1pPr>
              <a:lnSpc>
                <a:spcPct val="90000"/>
              </a:lnSpc>
              <a:defRPr/>
            </a:lvl1pPr>
          </a:lstStyle>
          <a:p>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9" name="Text Placeholder 2">
            <a:extLst>
              <a:ext uri="{FF2B5EF4-FFF2-40B4-BE49-F238E27FC236}">
                <a16:creationId xmlns:a16="http://schemas.microsoft.com/office/drawing/2014/main" id="{E0A766A0-DAD7-444C-935F-55B95627730F}"/>
              </a:ext>
            </a:extLst>
          </p:cNvPr>
          <p:cNvSpPr>
            <a:spLocks noGrp="1"/>
          </p:cNvSpPr>
          <p:nvPr>
            <p:ph type="body" sz="quarter" idx="12" hasCustomPrompt="1"/>
          </p:nvPr>
        </p:nvSpPr>
        <p:spPr>
          <a:xfrm>
            <a:off x="1702526" y="2524139"/>
            <a:ext cx="9710105" cy="3647907"/>
          </a:xfrm>
        </p:spPr>
        <p:txBody>
          <a:bodyPr/>
          <a:lstStyle>
            <a:lvl1pPr>
              <a:lnSpc>
                <a:spcPct val="120000"/>
              </a:lnSpc>
              <a:spcBef>
                <a:spcPts val="400"/>
              </a:spcBef>
              <a:spcAft>
                <a:spcPts val="100"/>
              </a:spcAft>
              <a:defRPr/>
            </a:lvl1pPr>
            <a:lvl2pPr>
              <a:lnSpc>
                <a:spcPct val="120000"/>
              </a:lnSpc>
              <a:spcBef>
                <a:spcPts val="400"/>
              </a:spcBef>
              <a:spcAft>
                <a:spcPts val="100"/>
              </a:spcAft>
              <a:buFontTx/>
              <a:buBlip>
                <a:blip r:embed="rId4"/>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0" name="Suorakulmio 9">
            <a:extLst>
              <a:ext uri="{FF2B5EF4-FFF2-40B4-BE49-F238E27FC236}">
                <a16:creationId xmlns:a16="http://schemas.microsoft.com/office/drawing/2014/main" id="{57E677A3-1FEF-FA4F-9C7F-5CEACED584E1}"/>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6" name="Tekstin paikkamerkki 4">
            <a:extLst>
              <a:ext uri="{FF2B5EF4-FFF2-40B4-BE49-F238E27FC236}">
                <a16:creationId xmlns:a16="http://schemas.microsoft.com/office/drawing/2014/main" id="{EDEDD7C4-8F5E-3249-A331-6B5FA78D178B}"/>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1226793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ck | Presentation info">
    <p:spTree>
      <p:nvGrpSpPr>
        <p:cNvPr id="1" name=""/>
        <p:cNvGrpSpPr/>
        <p:nvPr/>
      </p:nvGrpSpPr>
      <p:grpSpPr>
        <a:xfrm>
          <a:off x="0" y="0"/>
          <a:ext cx="0" cy="0"/>
          <a:chOff x="0" y="0"/>
          <a:chExt cx="0" cy="0"/>
        </a:xfrm>
      </p:grpSpPr>
      <p:pic>
        <p:nvPicPr>
          <p:cNvPr id="20" name="Kuva 19">
            <a:extLst>
              <a:ext uri="{FF2B5EF4-FFF2-40B4-BE49-F238E27FC236}">
                <a16:creationId xmlns:a16="http://schemas.microsoft.com/office/drawing/2014/main" id="{FB7551AB-D8DF-3A46-98D7-FD00A24F366A}"/>
              </a:ext>
            </a:extLst>
          </p:cNvPr>
          <p:cNvPicPr>
            <a:picLocks noChangeAspect="1"/>
          </p:cNvPicPr>
          <p:nvPr userDrawn="1"/>
        </p:nvPicPr>
        <p:blipFill>
          <a:blip r:embed="rId2"/>
          <a:srcRect/>
          <a:stretch/>
        </p:blipFill>
        <p:spPr>
          <a:xfrm>
            <a:off x="0" y="6350"/>
            <a:ext cx="12192000" cy="6851650"/>
          </a:xfrm>
          <a:prstGeom prst="rect">
            <a:avLst/>
          </a:prstGeom>
        </p:spPr>
      </p:pic>
      <p:pic>
        <p:nvPicPr>
          <p:cNvPr id="21" name="Kuva 20" descr="Kuva, joka sisältää kohteen piirtäminen&#10;&#10;Kuvaus luotu automaattisesti">
            <a:extLst>
              <a:ext uri="{FF2B5EF4-FFF2-40B4-BE49-F238E27FC236}">
                <a16:creationId xmlns:a16="http://schemas.microsoft.com/office/drawing/2014/main" id="{1859B885-88F6-5A47-9493-9524266A95DB}"/>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10" name="Otsikko 6">
            <a:extLst>
              <a:ext uri="{FF2B5EF4-FFF2-40B4-BE49-F238E27FC236}">
                <a16:creationId xmlns:a16="http://schemas.microsoft.com/office/drawing/2014/main" id="{DDBC42E4-2952-2C45-AC2F-468D76CEB2AA}"/>
              </a:ext>
            </a:extLst>
          </p:cNvPr>
          <p:cNvSpPr>
            <a:spLocks noGrp="1"/>
          </p:cNvSpPr>
          <p:nvPr>
            <p:ph type="title" hasCustomPrompt="1"/>
          </p:nvPr>
        </p:nvSpPr>
        <p:spPr>
          <a:xfrm>
            <a:off x="1060316" y="3566160"/>
            <a:ext cx="7201941" cy="589946"/>
          </a:xfrm>
        </p:spPr>
        <p:txBody>
          <a:bodyPr wrap="none" anchor="t">
            <a:noAutofit/>
          </a:bodyPr>
          <a:lstStyle>
            <a:lvl1pPr>
              <a:lnSpc>
                <a:spcPct val="90000"/>
              </a:lnSpc>
              <a:defRPr/>
            </a:lvl1pPr>
          </a:lstStyle>
          <a:p>
            <a:r>
              <a:rPr lang="fi-FI" dirty="0" err="1"/>
              <a:t>presentation</a:t>
            </a:r>
            <a:r>
              <a:rPr lang="fi-FI" dirty="0"/>
              <a:t> </a:t>
            </a:r>
            <a:r>
              <a:rPr lang="fi-FI" dirty="0" err="1"/>
              <a:t>name</a:t>
            </a:r>
            <a:endParaRPr lang="fi-FI" dirty="0"/>
          </a:p>
        </p:txBody>
      </p:sp>
      <p:sp>
        <p:nvSpPr>
          <p:cNvPr id="12" name="Tekstin paikkamerkki 10">
            <a:extLst>
              <a:ext uri="{FF2B5EF4-FFF2-40B4-BE49-F238E27FC236}">
                <a16:creationId xmlns:a16="http://schemas.microsoft.com/office/drawing/2014/main" id="{7C0920C6-BEA8-6B41-972B-D5A64BFFBCC5}"/>
              </a:ext>
            </a:extLst>
          </p:cNvPr>
          <p:cNvSpPr>
            <a:spLocks noGrp="1"/>
          </p:cNvSpPr>
          <p:nvPr>
            <p:ph type="body" sz="quarter" idx="10" hasCustomPrompt="1"/>
          </p:nvPr>
        </p:nvSpPr>
        <p:spPr>
          <a:xfrm>
            <a:off x="1060316" y="4171346"/>
            <a:ext cx="7201941" cy="857854"/>
          </a:xfrm>
          <a:prstGeom prst="rect">
            <a:avLst/>
          </a:prstGeom>
        </p:spPr>
        <p:txBody>
          <a:bodyPr lIns="108000" anchor="ctr">
            <a:noAutofit/>
          </a:bodyPr>
          <a:lstStyle>
            <a:lvl1pPr marL="0" indent="0">
              <a:lnSpc>
                <a:spcPct val="120000"/>
              </a:lnSpc>
              <a:spcBef>
                <a:spcPts val="0"/>
              </a:spcBef>
              <a:spcAft>
                <a:spcPts val="100"/>
              </a:spcAft>
              <a:buNone/>
              <a:defRPr sz="1800" baseline="0"/>
            </a:lvl1pPr>
          </a:lstStyle>
          <a:p>
            <a:pPr lvl="0"/>
            <a:r>
              <a:rPr lang="fi-FI" dirty="0" err="1"/>
              <a:t>Subtitle</a:t>
            </a:r>
            <a:endParaRPr lang="fi-FI" dirty="0"/>
          </a:p>
        </p:txBody>
      </p:sp>
      <p:sp>
        <p:nvSpPr>
          <p:cNvPr id="13" name="Suorakulmio 12">
            <a:extLst>
              <a:ext uri="{FF2B5EF4-FFF2-40B4-BE49-F238E27FC236}">
                <a16:creationId xmlns:a16="http://schemas.microsoft.com/office/drawing/2014/main" id="{A4919261-4A00-6A43-BB86-09C584DF13DB}"/>
              </a:ext>
            </a:extLst>
          </p:cNvPr>
          <p:cNvSpPr/>
          <p:nvPr userDrawn="1"/>
        </p:nvSpPr>
        <p:spPr>
          <a:xfrm>
            <a:off x="1171575" y="3269438"/>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7" name="Tekstin paikkamerkki 10">
            <a:extLst>
              <a:ext uri="{FF2B5EF4-FFF2-40B4-BE49-F238E27FC236}">
                <a16:creationId xmlns:a16="http://schemas.microsoft.com/office/drawing/2014/main" id="{653B86EC-0A5C-4D47-8412-301424500992}"/>
              </a:ext>
            </a:extLst>
          </p:cNvPr>
          <p:cNvSpPr>
            <a:spLocks noGrp="1"/>
          </p:cNvSpPr>
          <p:nvPr>
            <p:ph type="body" sz="quarter" idx="11" hasCustomPrompt="1"/>
          </p:nvPr>
        </p:nvSpPr>
        <p:spPr>
          <a:xfrm>
            <a:off x="1060316" y="5152368"/>
            <a:ext cx="7201941" cy="985894"/>
          </a:xfrm>
          <a:prstGeom prst="rect">
            <a:avLst/>
          </a:prstGeom>
        </p:spPr>
        <p:txBody>
          <a:bodyPr lIns="108000">
            <a:noAutofit/>
          </a:bodyPr>
          <a:lstStyle>
            <a:lvl1pPr marL="0" indent="0">
              <a:lnSpc>
                <a:spcPct val="120000"/>
              </a:lnSpc>
              <a:spcBef>
                <a:spcPts val="200"/>
              </a:spcBef>
              <a:spcAft>
                <a:spcPts val="200"/>
              </a:spcAft>
              <a:buNone/>
              <a:defRPr sz="1400" b="0" i="0" baseline="0">
                <a:latin typeface="Arial" panose="020B0604020202020204" pitchFamily="34" charset="0"/>
              </a:defRPr>
            </a:lvl1pPr>
          </a:lstStyle>
          <a:p>
            <a:pPr lvl="0"/>
            <a:r>
              <a:rPr lang="fi-FI" dirty="0" err="1"/>
              <a:t>Name</a:t>
            </a:r>
            <a:endParaRPr lang="fi-FI" dirty="0"/>
          </a:p>
          <a:p>
            <a:pPr lvl="0"/>
            <a:r>
              <a:rPr lang="fi-FI" dirty="0" err="1"/>
              <a:t>Title</a:t>
            </a:r>
            <a:r>
              <a:rPr lang="fi-FI" dirty="0"/>
              <a:t> | </a:t>
            </a:r>
            <a:r>
              <a:rPr lang="fi-FI" dirty="0" err="1"/>
              <a:t>Organisation</a:t>
            </a:r>
            <a:endParaRPr lang="fi-FI" dirty="0"/>
          </a:p>
          <a:p>
            <a:pPr lvl="0"/>
            <a:r>
              <a:rPr lang="fi-FI" dirty="0" err="1"/>
              <a:t>Contact</a:t>
            </a:r>
            <a:endParaRPr lang="fi-FI" dirty="0"/>
          </a:p>
        </p:txBody>
      </p:sp>
      <p:sp>
        <p:nvSpPr>
          <p:cNvPr id="19" name="Tekstin paikkamerkki 10">
            <a:extLst>
              <a:ext uri="{FF2B5EF4-FFF2-40B4-BE49-F238E27FC236}">
                <a16:creationId xmlns:a16="http://schemas.microsoft.com/office/drawing/2014/main" id="{D7A0A48E-3C2F-8B4A-835C-7D17A4ADD2FD}"/>
              </a:ext>
            </a:extLst>
          </p:cNvPr>
          <p:cNvSpPr>
            <a:spLocks noGrp="1"/>
          </p:cNvSpPr>
          <p:nvPr>
            <p:ph type="body" sz="quarter" idx="12" hasCustomPrompt="1"/>
          </p:nvPr>
        </p:nvSpPr>
        <p:spPr>
          <a:xfrm>
            <a:off x="1792388" y="3234566"/>
            <a:ext cx="6469869" cy="176956"/>
          </a:xfrm>
          <a:prstGeom prst="rect">
            <a:avLst/>
          </a:prstGeom>
        </p:spPr>
        <p:txBody>
          <a:bodyPr wrap="none" lIns="0" bIns="0" anchor="b" anchorCtr="0">
            <a:noAutofit/>
          </a:bodyPr>
          <a:lstStyle>
            <a:lvl1pPr marL="0" indent="0">
              <a:lnSpc>
                <a:spcPts val="1000"/>
              </a:lnSpc>
              <a:buNone/>
              <a:defRPr sz="1400" b="0" i="0" cap="all" baseline="0">
                <a:latin typeface="Arial" panose="020B0604020202020204" pitchFamily="34" charset="0"/>
              </a:defRPr>
            </a:lvl1pPr>
          </a:lstStyle>
          <a:p>
            <a:pPr lvl="0"/>
            <a:r>
              <a:rPr lang="fi-FI" dirty="0" err="1"/>
              <a:t>event</a:t>
            </a:r>
            <a:r>
              <a:rPr lang="fi-FI" dirty="0"/>
              <a:t> and </a:t>
            </a:r>
            <a:r>
              <a:rPr lang="fi-FI" dirty="0" err="1"/>
              <a:t>date</a:t>
            </a:r>
            <a:endParaRPr lang="fi-FI" dirty="0"/>
          </a:p>
        </p:txBody>
      </p:sp>
      <p:sp>
        <p:nvSpPr>
          <p:cNvPr id="22" name="Kuvan paikkamerkki 2">
            <a:extLst>
              <a:ext uri="{FF2B5EF4-FFF2-40B4-BE49-F238E27FC236}">
                <a16:creationId xmlns:a16="http://schemas.microsoft.com/office/drawing/2014/main" id="{245F8B55-5CEB-7F47-93BC-43BB75EA654C}"/>
              </a:ext>
            </a:extLst>
          </p:cNvPr>
          <p:cNvSpPr>
            <a:spLocks noGrp="1"/>
          </p:cNvSpPr>
          <p:nvPr>
            <p:ph type="pic" idx="13"/>
          </p:nvPr>
        </p:nvSpPr>
        <p:spPr>
          <a:xfrm>
            <a:off x="8702610" y="2868259"/>
            <a:ext cx="2265265" cy="2248028"/>
          </a:xfrm>
          <a:prstGeom prst="ellipse">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fi-FI"/>
          </a:p>
        </p:txBody>
      </p:sp>
    </p:spTree>
    <p:extLst>
      <p:ext uri="{BB962C8B-B14F-4D97-AF65-F5344CB8AC3E}">
        <p14:creationId xmlns:p14="http://schemas.microsoft.com/office/powerpoint/2010/main" val="29039447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hite | Cowberry - Title and tex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5644" y="-2095"/>
            <a:ext cx="12180711"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endParaRPr lang="fi-FI" dirty="0"/>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9" name="Text Placeholder 2">
            <a:extLst>
              <a:ext uri="{FF2B5EF4-FFF2-40B4-BE49-F238E27FC236}">
                <a16:creationId xmlns:a16="http://schemas.microsoft.com/office/drawing/2014/main" id="{8EB9318D-5A03-6842-9412-840709EDDB49}"/>
              </a:ext>
            </a:extLst>
          </p:cNvPr>
          <p:cNvSpPr>
            <a:spLocks noGrp="1"/>
          </p:cNvSpPr>
          <p:nvPr>
            <p:ph type="body" sz="quarter" idx="12" hasCustomPrompt="1"/>
          </p:nvPr>
        </p:nvSpPr>
        <p:spPr>
          <a:xfrm>
            <a:off x="1702526" y="2524139"/>
            <a:ext cx="9710105" cy="3647907"/>
          </a:xfrm>
        </p:spPr>
        <p:txBody>
          <a:bodyPr/>
          <a:lstStyle>
            <a:lvl1pPr>
              <a:lnSpc>
                <a:spcPct val="120000"/>
              </a:lnSpc>
              <a:spcBef>
                <a:spcPts val="400"/>
              </a:spcBef>
              <a:spcAft>
                <a:spcPts val="100"/>
              </a:spcAft>
              <a:defRPr>
                <a:solidFill>
                  <a:schemeClr val="bg1"/>
                </a:solidFill>
              </a:defRPr>
            </a:lvl1pPr>
            <a:lvl2pPr>
              <a:lnSpc>
                <a:spcPct val="120000"/>
              </a:lnSpc>
              <a:spcBef>
                <a:spcPts val="400"/>
              </a:spcBef>
              <a:spcAft>
                <a:spcPts val="100"/>
              </a:spcAft>
              <a:buFontTx/>
              <a:buBlip>
                <a:blip r:embed="rId4"/>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0" name="Suorakulmio 9">
            <a:extLst>
              <a:ext uri="{FF2B5EF4-FFF2-40B4-BE49-F238E27FC236}">
                <a16:creationId xmlns:a16="http://schemas.microsoft.com/office/drawing/2014/main" id="{90A353E2-47CB-844F-A71B-FFF8B9893EC2}"/>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6" name="Tekstin paikkamerkki 4">
            <a:extLst>
              <a:ext uri="{FF2B5EF4-FFF2-40B4-BE49-F238E27FC236}">
                <a16:creationId xmlns:a16="http://schemas.microsoft.com/office/drawing/2014/main" id="{ACFC3D9C-27AC-CC4A-BABE-7FAF78196AE8}"/>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8068329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hite | Section break">
    <p:spTree>
      <p:nvGrpSpPr>
        <p:cNvPr id="1" name=""/>
        <p:cNvGrpSpPr/>
        <p:nvPr/>
      </p:nvGrpSpPr>
      <p:grpSpPr>
        <a:xfrm>
          <a:off x="0" y="0"/>
          <a:ext cx="0" cy="0"/>
          <a:chOff x="0" y="0"/>
          <a:chExt cx="0" cy="0"/>
        </a:xfrm>
      </p:grpSpPr>
      <p:sp>
        <p:nvSpPr>
          <p:cNvPr id="4" name="Suorakulmio 3">
            <a:extLst>
              <a:ext uri="{FF2B5EF4-FFF2-40B4-BE49-F238E27FC236}">
                <a16:creationId xmlns:a16="http://schemas.microsoft.com/office/drawing/2014/main" id="{F606E8D0-75C8-5947-A0F1-13D6CE501EFB}"/>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 name="Otsikko 1">
            <a:extLst>
              <a:ext uri="{FF2B5EF4-FFF2-40B4-BE49-F238E27FC236}">
                <a16:creationId xmlns:a16="http://schemas.microsoft.com/office/drawing/2014/main" id="{F863E617-64D6-EC40-9329-D969D96E9785}"/>
              </a:ext>
            </a:extLst>
          </p:cNvPr>
          <p:cNvSpPr>
            <a:spLocks noGrp="1"/>
          </p:cNvSpPr>
          <p:nvPr>
            <p:ph type="ctrTitle"/>
          </p:nvPr>
        </p:nvSpPr>
        <p:spPr>
          <a:xfrm>
            <a:off x="902769" y="4733751"/>
            <a:ext cx="10377391" cy="712615"/>
          </a:xfrm>
        </p:spPr>
        <p:txBody>
          <a:bodyPr wrap="none" anchor="t" anchorCtr="0">
            <a:noAutofit/>
          </a:bodyPr>
          <a:lstStyle>
            <a:lvl1pPr algn="l">
              <a:defRPr sz="6000"/>
            </a:lvl1pPr>
          </a:lstStyle>
          <a:p>
            <a:endParaRPr lang="fi-FI" dirty="0"/>
          </a:p>
        </p:txBody>
      </p:sp>
      <p:sp>
        <p:nvSpPr>
          <p:cNvPr id="3" name="Alaotsikko 2">
            <a:extLst>
              <a:ext uri="{FF2B5EF4-FFF2-40B4-BE49-F238E27FC236}">
                <a16:creationId xmlns:a16="http://schemas.microsoft.com/office/drawing/2014/main" id="{D0C07929-F6C2-BC40-BF90-D0A792EC8B4B}"/>
              </a:ext>
            </a:extLst>
          </p:cNvPr>
          <p:cNvSpPr>
            <a:spLocks noGrp="1"/>
          </p:cNvSpPr>
          <p:nvPr>
            <p:ph type="subTitle" idx="1"/>
          </p:nvPr>
        </p:nvSpPr>
        <p:spPr>
          <a:xfrm>
            <a:off x="935426" y="5565645"/>
            <a:ext cx="10344734" cy="413908"/>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fi-FI" dirty="0"/>
          </a:p>
        </p:txBody>
      </p:sp>
      <p:sp>
        <p:nvSpPr>
          <p:cNvPr id="9" name="Suorakulmio 8">
            <a:extLst>
              <a:ext uri="{FF2B5EF4-FFF2-40B4-BE49-F238E27FC236}">
                <a16:creationId xmlns:a16="http://schemas.microsoft.com/office/drawing/2014/main" id="{43F0461C-FF74-D546-959D-DC63A29E5E38}"/>
              </a:ext>
            </a:extLst>
          </p:cNvPr>
          <p:cNvSpPr/>
          <p:nvPr userDrawn="1"/>
        </p:nvSpPr>
        <p:spPr>
          <a:xfrm>
            <a:off x="1012406" y="4454656"/>
            <a:ext cx="654118" cy="146304"/>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0" name="Kuvan paikkamerkki 2">
            <a:extLst>
              <a:ext uri="{FF2B5EF4-FFF2-40B4-BE49-F238E27FC236}">
                <a16:creationId xmlns:a16="http://schemas.microsoft.com/office/drawing/2014/main" id="{15B804CA-6A49-3544-9B22-05109DB84DCA}"/>
              </a:ext>
            </a:extLst>
          </p:cNvPr>
          <p:cNvSpPr>
            <a:spLocks noGrp="1"/>
          </p:cNvSpPr>
          <p:nvPr>
            <p:ph type="pic" idx="10"/>
          </p:nvPr>
        </p:nvSpPr>
        <p:spPr>
          <a:xfrm>
            <a:off x="0" y="1"/>
            <a:ext cx="12192000" cy="387966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dirty="0"/>
          </a:p>
        </p:txBody>
      </p:sp>
      <p:pic>
        <p:nvPicPr>
          <p:cNvPr id="6" name="Kuva 5">
            <a:extLst>
              <a:ext uri="{FF2B5EF4-FFF2-40B4-BE49-F238E27FC236}">
                <a16:creationId xmlns:a16="http://schemas.microsoft.com/office/drawing/2014/main" id="{3F490A3D-988A-B048-9837-BD2BE9BFCE4B}"/>
              </a:ext>
            </a:extLst>
          </p:cNvPr>
          <p:cNvPicPr>
            <a:picLocks noChangeAspect="1"/>
          </p:cNvPicPr>
          <p:nvPr userDrawn="1"/>
        </p:nvPicPr>
        <p:blipFill>
          <a:blip r:embed="rId2"/>
          <a:stretch>
            <a:fillRect/>
          </a:stretch>
        </p:blipFill>
        <p:spPr>
          <a:xfrm>
            <a:off x="10674178" y="270824"/>
            <a:ext cx="1040968" cy="458829"/>
          </a:xfrm>
          <a:prstGeom prst="rect">
            <a:avLst/>
          </a:prstGeom>
        </p:spPr>
      </p:pic>
    </p:spTree>
    <p:extLst>
      <p:ext uri="{BB962C8B-B14F-4D97-AF65-F5344CB8AC3E}">
        <p14:creationId xmlns:p14="http://schemas.microsoft.com/office/powerpoint/2010/main" val="1924298405"/>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hite | Picture and text box">
    <p:spTree>
      <p:nvGrpSpPr>
        <p:cNvPr id="1" name=""/>
        <p:cNvGrpSpPr/>
        <p:nvPr/>
      </p:nvGrpSpPr>
      <p:grpSpPr>
        <a:xfrm>
          <a:off x="0" y="0"/>
          <a:ext cx="0" cy="0"/>
          <a:chOff x="0" y="0"/>
          <a:chExt cx="0" cy="0"/>
        </a:xfrm>
      </p:grpSpPr>
      <p:sp>
        <p:nvSpPr>
          <p:cNvPr id="5" name="Kuvan paikkamerkki 4">
            <a:extLst>
              <a:ext uri="{FF2B5EF4-FFF2-40B4-BE49-F238E27FC236}">
                <a16:creationId xmlns:a16="http://schemas.microsoft.com/office/drawing/2014/main" id="{07054270-04AF-5B45-90A5-7758E8027E64}"/>
              </a:ext>
            </a:extLst>
          </p:cNvPr>
          <p:cNvSpPr>
            <a:spLocks noGrp="1"/>
          </p:cNvSpPr>
          <p:nvPr>
            <p:ph type="pic" sz="quarter" idx="11"/>
          </p:nvPr>
        </p:nvSpPr>
        <p:spPr>
          <a:xfrm>
            <a:off x="0" y="0"/>
            <a:ext cx="12192000" cy="6858000"/>
          </a:xfrm>
          <a:solidFill>
            <a:schemeClr val="bg1">
              <a:lumMod val="75000"/>
              <a:lumOff val="25000"/>
            </a:schemeClr>
          </a:solidFill>
        </p:spPr>
        <p:txBody>
          <a:bodyPr/>
          <a:lstStyle>
            <a:lvl1pPr marL="0" indent="0">
              <a:buNone/>
              <a:defRPr>
                <a:solidFill>
                  <a:schemeClr val="bg1"/>
                </a:solidFill>
              </a:defRPr>
            </a:lvl1pPr>
          </a:lstStyle>
          <a:p>
            <a:endParaRPr lang="fi-FI"/>
          </a:p>
        </p:txBody>
      </p:sp>
      <p:pic>
        <p:nvPicPr>
          <p:cNvPr id="8" name="Kuva 7" descr="Kuva, joka sisältää kohteen piirtäminen&#10;&#10;Kuvaus luotu automaattisesti">
            <a:extLst>
              <a:ext uri="{FF2B5EF4-FFF2-40B4-BE49-F238E27FC236}">
                <a16:creationId xmlns:a16="http://schemas.microsoft.com/office/drawing/2014/main" id="{B5121B37-9D23-8B4D-BA4A-4F4960F1D823}"/>
              </a:ext>
            </a:extLst>
          </p:cNvPr>
          <p:cNvPicPr>
            <a:picLocks noChangeAspect="1"/>
          </p:cNvPicPr>
          <p:nvPr userDrawn="1"/>
        </p:nvPicPr>
        <p:blipFill>
          <a:blip r:embed="rId2"/>
          <a:stretch>
            <a:fillRect/>
          </a:stretch>
        </p:blipFill>
        <p:spPr>
          <a:xfrm>
            <a:off x="10672355" y="267650"/>
            <a:ext cx="1065510" cy="468000"/>
          </a:xfrm>
          <a:prstGeom prst="rect">
            <a:avLst/>
          </a:prstGeom>
        </p:spPr>
      </p:pic>
      <p:sp>
        <p:nvSpPr>
          <p:cNvPr id="6" name="Tekstiruutu 5">
            <a:extLst>
              <a:ext uri="{FF2B5EF4-FFF2-40B4-BE49-F238E27FC236}">
                <a16:creationId xmlns:a16="http://schemas.microsoft.com/office/drawing/2014/main" id="{38A9A2C1-A622-EB4F-8F54-DFD4B94609C4}"/>
              </a:ext>
            </a:extLst>
          </p:cNvPr>
          <p:cNvSpPr txBox="1"/>
          <p:nvPr userDrawn="1"/>
        </p:nvSpPr>
        <p:spPr>
          <a:xfrm>
            <a:off x="1007722" y="-534567"/>
            <a:ext cx="4576082" cy="7848302"/>
          </a:xfrm>
          <a:prstGeom prst="rect">
            <a:avLst/>
          </a:prstGeom>
          <a:solidFill>
            <a:schemeClr val="bg1"/>
          </a:solidFill>
        </p:spPr>
        <p:txBody>
          <a:bodyPr wrap="square" rtlCol="0">
            <a:spAutoFit/>
          </a:bodyPr>
          <a:lstStyle/>
          <a:p>
            <a:r>
              <a:rPr lang="fi-FI">
                <a:solidFill>
                  <a:schemeClr val="bg1"/>
                </a:solidFill>
              </a:rPr>
              <a:t>x</a:t>
            </a: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a:p>
            <a:endParaRPr lang="fi-FI">
              <a:solidFill>
                <a:schemeClr val="bg1"/>
              </a:solidFill>
            </a:endParaRPr>
          </a:p>
        </p:txBody>
      </p:sp>
      <p:sp>
        <p:nvSpPr>
          <p:cNvPr id="15" name="Kuvan paikkamerkki 14">
            <a:extLst>
              <a:ext uri="{FF2B5EF4-FFF2-40B4-BE49-F238E27FC236}">
                <a16:creationId xmlns:a16="http://schemas.microsoft.com/office/drawing/2014/main" id="{9518384A-8F93-0842-81E2-3B5FF05AB7E1}"/>
              </a:ext>
            </a:extLst>
          </p:cNvPr>
          <p:cNvSpPr>
            <a:spLocks noGrp="1"/>
          </p:cNvSpPr>
          <p:nvPr>
            <p:ph type="pic" sz="quarter" idx="12" hasCustomPrompt="1"/>
          </p:nvPr>
        </p:nvSpPr>
        <p:spPr>
          <a:xfrm>
            <a:off x="1008629" y="-650753"/>
            <a:ext cx="4575175" cy="7964488"/>
          </a:xfrm>
          <a:solidFill>
            <a:schemeClr val="tx1"/>
          </a:solidFill>
        </p:spPr>
        <p:txBody>
          <a:bodyPr/>
          <a:lstStyle>
            <a:lvl1pPr marL="0" indent="0">
              <a:buNone/>
              <a:defRPr>
                <a:solidFill>
                  <a:schemeClr val="bg1"/>
                </a:solidFill>
              </a:defRPr>
            </a:lvl1pPr>
          </a:lstStyle>
          <a:p>
            <a:r>
              <a:rPr lang="fi-FI"/>
              <a:t>x</a:t>
            </a:r>
          </a:p>
        </p:txBody>
      </p:sp>
      <p:sp>
        <p:nvSpPr>
          <p:cNvPr id="11" name="Text Placeholder 3">
            <a:extLst>
              <a:ext uri="{FF2B5EF4-FFF2-40B4-BE49-F238E27FC236}">
                <a16:creationId xmlns:a16="http://schemas.microsoft.com/office/drawing/2014/main" id="{240B74D8-A141-984B-9BFD-B15D1D656A7A}"/>
              </a:ext>
            </a:extLst>
          </p:cNvPr>
          <p:cNvSpPr>
            <a:spLocks noGrp="1"/>
          </p:cNvSpPr>
          <p:nvPr>
            <p:ph type="body" sz="quarter" idx="14" hasCustomPrompt="1"/>
          </p:nvPr>
        </p:nvSpPr>
        <p:spPr>
          <a:xfrm>
            <a:off x="1329644" y="2681586"/>
            <a:ext cx="3932237" cy="3893520"/>
          </a:xfrm>
        </p:spPr>
        <p:txBody>
          <a:bodyPr/>
          <a:lstStyle>
            <a:lvl1pPr>
              <a:lnSpc>
                <a:spcPct val="120000"/>
              </a:lnSpc>
              <a:spcBef>
                <a:spcPts val="400"/>
              </a:spcBef>
              <a:spcAft>
                <a:spcPts val="100"/>
              </a:spcAft>
              <a:defRPr>
                <a:solidFill>
                  <a:schemeClr val="bg1"/>
                </a:solidFill>
              </a:defRPr>
            </a:lvl1pPr>
            <a:lvl2pPr>
              <a:lnSpc>
                <a:spcPct val="120000"/>
              </a:lnSpc>
              <a:spcBef>
                <a:spcPts val="400"/>
              </a:spcBef>
              <a:spcAft>
                <a:spcPts val="100"/>
              </a:spcAft>
              <a:buFontTx/>
              <a:buBlip>
                <a:blip r:embed="rId3"/>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2" name="Otsikko 1">
            <a:extLst>
              <a:ext uri="{FF2B5EF4-FFF2-40B4-BE49-F238E27FC236}">
                <a16:creationId xmlns:a16="http://schemas.microsoft.com/office/drawing/2014/main" id="{EE579F28-5544-1749-9D88-521720333195}"/>
              </a:ext>
            </a:extLst>
          </p:cNvPr>
          <p:cNvSpPr>
            <a:spLocks noGrp="1"/>
          </p:cNvSpPr>
          <p:nvPr>
            <p:ph type="title"/>
          </p:nvPr>
        </p:nvSpPr>
        <p:spPr>
          <a:xfrm>
            <a:off x="1329645" y="1296545"/>
            <a:ext cx="4088003" cy="1250171"/>
          </a:xfrm>
        </p:spPr>
        <p:txBody>
          <a:bodyPr wrap="square" anchor="t">
            <a:normAutofit/>
          </a:bodyPr>
          <a:lstStyle>
            <a:lvl1pPr>
              <a:lnSpc>
                <a:spcPct val="80000"/>
              </a:lnSpc>
              <a:defRPr sz="3200">
                <a:solidFill>
                  <a:schemeClr val="bg1"/>
                </a:solidFill>
              </a:defRPr>
            </a:lvl1pPr>
          </a:lstStyle>
          <a:p>
            <a:endParaRPr lang="fi-FI" dirty="0"/>
          </a:p>
        </p:txBody>
      </p:sp>
      <p:sp>
        <p:nvSpPr>
          <p:cNvPr id="13" name="Suorakulmio 12">
            <a:extLst>
              <a:ext uri="{FF2B5EF4-FFF2-40B4-BE49-F238E27FC236}">
                <a16:creationId xmlns:a16="http://schemas.microsoft.com/office/drawing/2014/main" id="{2A28311B-A008-284B-951B-D860D3563C1D}"/>
              </a:ext>
            </a:extLst>
          </p:cNvPr>
          <p:cNvSpPr/>
          <p:nvPr userDrawn="1"/>
        </p:nvSpPr>
        <p:spPr>
          <a:xfrm>
            <a:off x="1447383" y="1023438"/>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Tree>
    <p:extLst>
      <p:ext uri="{BB962C8B-B14F-4D97-AF65-F5344CB8AC3E}">
        <p14:creationId xmlns:p14="http://schemas.microsoft.com/office/powerpoint/2010/main" val="13727044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hite | Comparison - Two columns">
    <p:spTree>
      <p:nvGrpSpPr>
        <p:cNvPr id="1" name=""/>
        <p:cNvGrpSpPr/>
        <p:nvPr/>
      </p:nvGrpSpPr>
      <p:grpSpPr>
        <a:xfrm>
          <a:off x="0" y="0"/>
          <a:ext cx="0" cy="0"/>
          <a:chOff x="0" y="0"/>
          <a:chExt cx="0" cy="0"/>
        </a:xfrm>
      </p:grpSpPr>
      <p:sp>
        <p:nvSpPr>
          <p:cNvPr id="10" name="Otsikko 6">
            <a:extLst>
              <a:ext uri="{FF2B5EF4-FFF2-40B4-BE49-F238E27FC236}">
                <a16:creationId xmlns:a16="http://schemas.microsoft.com/office/drawing/2014/main" id="{F9655337-6CD1-7D4B-96D4-FFCD0C27AF44}"/>
              </a:ext>
            </a:extLst>
          </p:cNvPr>
          <p:cNvSpPr>
            <a:spLocks noGrp="1"/>
          </p:cNvSpPr>
          <p:nvPr>
            <p:ph type="title"/>
          </p:nvPr>
        </p:nvSpPr>
        <p:spPr>
          <a:xfrm>
            <a:off x="897031" y="1862379"/>
            <a:ext cx="10515600" cy="468479"/>
          </a:xfrm>
        </p:spPr>
        <p:txBody>
          <a:bodyPr anchor="t"/>
          <a:lstStyle/>
          <a:p>
            <a:endParaRPr lang="fi-FI" dirty="0"/>
          </a:p>
        </p:txBody>
      </p:sp>
      <p:sp>
        <p:nvSpPr>
          <p:cNvPr id="12" name="Tekstin paikkamerkki 2">
            <a:extLst>
              <a:ext uri="{FF2B5EF4-FFF2-40B4-BE49-F238E27FC236}">
                <a16:creationId xmlns:a16="http://schemas.microsoft.com/office/drawing/2014/main" id="{65D39B04-891C-1C45-9F13-BFB6A5B67C01}"/>
              </a:ext>
            </a:extLst>
          </p:cNvPr>
          <p:cNvSpPr>
            <a:spLocks noGrp="1"/>
          </p:cNvSpPr>
          <p:nvPr>
            <p:ph type="body" idx="1"/>
          </p:nvPr>
        </p:nvSpPr>
        <p:spPr>
          <a:xfrm>
            <a:off x="6281928" y="2525700"/>
            <a:ext cx="5157787" cy="594741"/>
          </a:xfrm>
        </p:spPr>
        <p:txBody>
          <a:bodyPr bIns="0" anchor="b">
            <a:noAutofit/>
          </a:bodyPr>
          <a:lstStyle>
            <a:lvl1pPr marL="0" indent="0">
              <a:lnSpc>
                <a:spcPct val="90000"/>
              </a:lnSpc>
              <a:buNone/>
              <a:defRPr sz="18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endParaRPr lang="fi-FI" dirty="0"/>
          </a:p>
        </p:txBody>
      </p:sp>
      <p:sp>
        <p:nvSpPr>
          <p:cNvPr id="13" name="Content Placeholder 7">
            <a:extLst>
              <a:ext uri="{FF2B5EF4-FFF2-40B4-BE49-F238E27FC236}">
                <a16:creationId xmlns:a16="http://schemas.microsoft.com/office/drawing/2014/main" id="{AD812CBD-434A-2946-8B0D-EE4BAD420293}"/>
              </a:ext>
            </a:extLst>
          </p:cNvPr>
          <p:cNvSpPr>
            <a:spLocks noGrp="1"/>
          </p:cNvSpPr>
          <p:nvPr>
            <p:ph sz="quarter" idx="13" hasCustomPrompt="1"/>
          </p:nvPr>
        </p:nvSpPr>
        <p:spPr>
          <a:xfrm>
            <a:off x="927100" y="3300097"/>
            <a:ext cx="5157786" cy="2871950"/>
          </a:xfrm>
        </p:spPr>
        <p:txBody>
          <a:bodyPr/>
          <a:lstStyle>
            <a:lvl1pPr>
              <a:lnSpc>
                <a:spcPct val="120000"/>
              </a:lnSpc>
              <a:spcBef>
                <a:spcPts val="400"/>
              </a:spcBef>
              <a:spcAft>
                <a:spcPts val="100"/>
              </a:spcAft>
              <a:defRPr>
                <a:solidFill>
                  <a:schemeClr val="bg1"/>
                </a:solidFill>
              </a:defRPr>
            </a:lvl1pPr>
            <a:lvl2pPr>
              <a:lnSpc>
                <a:spcPct val="120000"/>
              </a:lnSpc>
              <a:spcBef>
                <a:spcPts val="400"/>
              </a:spcBef>
              <a:spcAft>
                <a:spcPts val="100"/>
              </a:spcAft>
              <a:buFontTx/>
              <a:buBlip>
                <a:blip r:embed="rId2"/>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 Second level</a:t>
            </a:r>
          </a:p>
          <a:p>
            <a:pPr lvl="2"/>
            <a:r>
              <a:rPr lang="en-GB" dirty="0"/>
              <a:t>Third level</a:t>
            </a:r>
          </a:p>
          <a:p>
            <a:pPr lvl="3"/>
            <a:r>
              <a:rPr lang="en-GB" dirty="0"/>
              <a:t>Fourth level</a:t>
            </a:r>
          </a:p>
          <a:p>
            <a:pPr lvl="4"/>
            <a:r>
              <a:rPr lang="en-GB" dirty="0"/>
              <a:t>Fifth level</a:t>
            </a:r>
            <a:endParaRPr lang="en-FI"/>
          </a:p>
        </p:txBody>
      </p:sp>
      <p:sp>
        <p:nvSpPr>
          <p:cNvPr id="15" name="Content Placeholder 7">
            <a:extLst>
              <a:ext uri="{FF2B5EF4-FFF2-40B4-BE49-F238E27FC236}">
                <a16:creationId xmlns:a16="http://schemas.microsoft.com/office/drawing/2014/main" id="{F8618424-CA01-3740-AD98-903A027BA2A1}"/>
              </a:ext>
            </a:extLst>
          </p:cNvPr>
          <p:cNvSpPr>
            <a:spLocks noGrp="1"/>
          </p:cNvSpPr>
          <p:nvPr>
            <p:ph sz="quarter" idx="14" hasCustomPrompt="1"/>
          </p:nvPr>
        </p:nvSpPr>
        <p:spPr>
          <a:xfrm>
            <a:off x="6281929" y="3300097"/>
            <a:ext cx="5157786" cy="2871950"/>
          </a:xfrm>
          <a:noFill/>
        </p:spPr>
        <p:txBody>
          <a:bodyPr/>
          <a:lstStyle>
            <a:lvl1pPr>
              <a:lnSpc>
                <a:spcPct val="120000"/>
              </a:lnSpc>
              <a:spcBef>
                <a:spcPts val="400"/>
              </a:spcBef>
              <a:spcAft>
                <a:spcPts val="100"/>
              </a:spcAft>
              <a:defRPr>
                <a:solidFill>
                  <a:schemeClr val="bg1"/>
                </a:solidFill>
              </a:defRPr>
            </a:lvl1pPr>
            <a:lvl2pPr>
              <a:lnSpc>
                <a:spcPct val="120000"/>
              </a:lnSpc>
              <a:spcBef>
                <a:spcPts val="400"/>
              </a:spcBef>
              <a:spcAft>
                <a:spcPts val="100"/>
              </a:spcAft>
              <a:buFontTx/>
              <a:buBlip>
                <a:blip r:embed="rId2"/>
              </a:buBlip>
              <a:defRPr>
                <a:solidFill>
                  <a:schemeClr val="bg1"/>
                </a:solidFill>
              </a:defRPr>
            </a:lvl2pPr>
            <a:lvl3pPr>
              <a:lnSpc>
                <a:spcPct val="120000"/>
              </a:lnSpc>
              <a:spcBef>
                <a:spcPts val="400"/>
              </a:spcBef>
              <a:spcAft>
                <a:spcPts val="100"/>
              </a:spcAft>
              <a:defRPr>
                <a:solidFill>
                  <a:schemeClr val="bg1"/>
                </a:solidFill>
              </a:defRPr>
            </a:lvl3pPr>
            <a:lvl4pPr>
              <a:lnSpc>
                <a:spcPct val="120000"/>
              </a:lnSpc>
              <a:spcBef>
                <a:spcPts val="400"/>
              </a:spcBef>
              <a:spcAft>
                <a:spcPts val="100"/>
              </a:spcAft>
              <a:defRPr>
                <a:solidFill>
                  <a:schemeClr val="bg1"/>
                </a:solidFill>
              </a:defRPr>
            </a:lvl4pPr>
            <a:lvl5pPr>
              <a:lnSpc>
                <a:spcPct val="120000"/>
              </a:lnSpc>
              <a:spcBef>
                <a:spcPts val="400"/>
              </a:spcBef>
              <a:spcAft>
                <a:spcPts val="100"/>
              </a:spcAft>
              <a:defRPr>
                <a:solidFill>
                  <a:schemeClr val="bg1"/>
                </a:solidFill>
              </a:defRPr>
            </a:lvl5pPr>
          </a:lstStyle>
          <a:p>
            <a:pPr lvl="0"/>
            <a:r>
              <a:rPr lang="en-GB" dirty="0"/>
              <a:t>Click to edit Master text styles</a:t>
            </a:r>
          </a:p>
          <a:p>
            <a:pPr lvl="1"/>
            <a:r>
              <a:rPr lang="en-GB" dirty="0"/>
              <a:t> Second level</a:t>
            </a:r>
          </a:p>
          <a:p>
            <a:pPr lvl="2"/>
            <a:r>
              <a:rPr lang="en-GB" dirty="0"/>
              <a:t>Third level</a:t>
            </a:r>
          </a:p>
          <a:p>
            <a:pPr lvl="3"/>
            <a:r>
              <a:rPr lang="en-GB" dirty="0"/>
              <a:t>Fourth level</a:t>
            </a:r>
          </a:p>
          <a:p>
            <a:pPr lvl="4"/>
            <a:r>
              <a:rPr lang="en-GB" dirty="0"/>
              <a:t>Fifth level      </a:t>
            </a:r>
            <a:endParaRPr lang="en-FI"/>
          </a:p>
        </p:txBody>
      </p:sp>
      <p:sp>
        <p:nvSpPr>
          <p:cNvPr id="16" name="Tekstin paikkamerkki 2">
            <a:extLst>
              <a:ext uri="{FF2B5EF4-FFF2-40B4-BE49-F238E27FC236}">
                <a16:creationId xmlns:a16="http://schemas.microsoft.com/office/drawing/2014/main" id="{1056DD16-833C-ED40-8A88-EF8BC6C5A0B8}"/>
              </a:ext>
            </a:extLst>
          </p:cNvPr>
          <p:cNvSpPr>
            <a:spLocks noGrp="1"/>
          </p:cNvSpPr>
          <p:nvPr>
            <p:ph type="body" idx="15"/>
          </p:nvPr>
        </p:nvSpPr>
        <p:spPr>
          <a:xfrm>
            <a:off x="897031" y="2525700"/>
            <a:ext cx="5198969" cy="594741"/>
          </a:xfrm>
        </p:spPr>
        <p:txBody>
          <a:bodyPr bIns="0" anchor="b">
            <a:noAutofit/>
          </a:bodyPr>
          <a:lstStyle>
            <a:lvl1pPr marL="0" indent="0">
              <a:lnSpc>
                <a:spcPct val="90000"/>
              </a:lnSpc>
              <a:buNone/>
              <a:defRPr sz="18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endParaRPr lang="fi-FI" dirty="0"/>
          </a:p>
        </p:txBody>
      </p:sp>
      <p:sp>
        <p:nvSpPr>
          <p:cNvPr id="8" name="Tekstin paikkamerkki 4">
            <a:extLst>
              <a:ext uri="{FF2B5EF4-FFF2-40B4-BE49-F238E27FC236}">
                <a16:creationId xmlns:a16="http://schemas.microsoft.com/office/drawing/2014/main" id="{D0C73AF9-A6E1-B443-B52E-7BD5A084849B}"/>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13430235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hite | Table">
    <p:spTree>
      <p:nvGrpSpPr>
        <p:cNvPr id="1" name=""/>
        <p:cNvGrpSpPr/>
        <p:nvPr/>
      </p:nvGrpSpPr>
      <p:grpSpPr>
        <a:xfrm>
          <a:off x="0" y="0"/>
          <a:ext cx="0" cy="0"/>
          <a:chOff x="0" y="0"/>
          <a:chExt cx="0" cy="0"/>
        </a:xfrm>
      </p:grpSpPr>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endParaRPr lang="fi-FI"/>
          </a:p>
        </p:txBody>
      </p:sp>
      <p:sp>
        <p:nvSpPr>
          <p:cNvPr id="4" name="Table Placeholder 3">
            <a:extLst>
              <a:ext uri="{FF2B5EF4-FFF2-40B4-BE49-F238E27FC236}">
                <a16:creationId xmlns:a16="http://schemas.microsoft.com/office/drawing/2014/main" id="{9F3D9319-FEA8-D849-A58C-CF7B7D36AEDC}"/>
              </a:ext>
            </a:extLst>
          </p:cNvPr>
          <p:cNvSpPr>
            <a:spLocks noGrp="1"/>
          </p:cNvSpPr>
          <p:nvPr>
            <p:ph type="tbl" sz="quarter" idx="12"/>
          </p:nvPr>
        </p:nvSpPr>
        <p:spPr>
          <a:xfrm>
            <a:off x="896938" y="2519271"/>
            <a:ext cx="10515600" cy="3652776"/>
          </a:xfrm>
        </p:spPr>
        <p:txBody>
          <a:bodyPr/>
          <a:lstStyle/>
          <a:p>
            <a:endParaRPr lang="en-FI"/>
          </a:p>
        </p:txBody>
      </p:sp>
      <p:pic>
        <p:nvPicPr>
          <p:cNvPr id="6" name="Kuva 5" descr="Kuva, joka sisältää kohteen piirtäminen&#10;&#10;Kuvaus luotu automaattisesti">
            <a:extLst>
              <a:ext uri="{FF2B5EF4-FFF2-40B4-BE49-F238E27FC236}">
                <a16:creationId xmlns:a16="http://schemas.microsoft.com/office/drawing/2014/main" id="{31A360B1-D50F-864F-876F-88CAEAE1B993}"/>
              </a:ext>
            </a:extLst>
          </p:cNvPr>
          <p:cNvPicPr>
            <a:picLocks noChangeAspect="1"/>
          </p:cNvPicPr>
          <p:nvPr userDrawn="1"/>
        </p:nvPicPr>
        <p:blipFill>
          <a:blip r:embed="rId2"/>
          <a:stretch>
            <a:fillRect/>
          </a:stretch>
        </p:blipFill>
        <p:spPr>
          <a:xfrm>
            <a:off x="10672355" y="267650"/>
            <a:ext cx="1065510" cy="468000"/>
          </a:xfrm>
          <a:prstGeom prst="rect">
            <a:avLst/>
          </a:prstGeom>
        </p:spPr>
      </p:pic>
      <p:sp>
        <p:nvSpPr>
          <p:cNvPr id="10" name="Suorakulmio 9">
            <a:extLst>
              <a:ext uri="{FF2B5EF4-FFF2-40B4-BE49-F238E27FC236}">
                <a16:creationId xmlns:a16="http://schemas.microsoft.com/office/drawing/2014/main" id="{BDC6C21A-463D-094A-9D2E-0A166E65544F}"/>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8" name="Tekstin paikkamerkki 4">
            <a:extLst>
              <a:ext uri="{FF2B5EF4-FFF2-40B4-BE49-F238E27FC236}">
                <a16:creationId xmlns:a16="http://schemas.microsoft.com/office/drawing/2014/main" id="{C9235660-E035-1447-B0F3-DE7754B0A4B9}"/>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403954074"/>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hite | Chart">
    <p:spTree>
      <p:nvGrpSpPr>
        <p:cNvPr id="1" name=""/>
        <p:cNvGrpSpPr/>
        <p:nvPr/>
      </p:nvGrpSpPr>
      <p:grpSpPr>
        <a:xfrm>
          <a:off x="0" y="0"/>
          <a:ext cx="0" cy="0"/>
          <a:chOff x="0" y="0"/>
          <a:chExt cx="0" cy="0"/>
        </a:xfrm>
      </p:grpSpPr>
      <p:pic>
        <p:nvPicPr>
          <p:cNvPr id="5" name="Kuva 4">
            <a:extLst>
              <a:ext uri="{FF2B5EF4-FFF2-40B4-BE49-F238E27FC236}">
                <a16:creationId xmlns:a16="http://schemas.microsoft.com/office/drawing/2014/main" id="{257891E5-E585-AE47-A825-164A41F4A27D}"/>
              </a:ext>
            </a:extLst>
          </p:cNvPr>
          <p:cNvPicPr>
            <a:picLocks noChangeAspect="1"/>
          </p:cNvPicPr>
          <p:nvPr userDrawn="1"/>
        </p:nvPicPr>
        <p:blipFill>
          <a:blip r:embed="rId2"/>
          <a:srcRect/>
          <a:stretch/>
        </p:blipFill>
        <p:spPr>
          <a:xfrm>
            <a:off x="5644" y="6350"/>
            <a:ext cx="12180711" cy="6851650"/>
          </a:xfrm>
          <a:prstGeom prst="rect">
            <a:avLst/>
          </a:prstGeom>
        </p:spPr>
      </p:pic>
      <p:sp>
        <p:nvSpPr>
          <p:cNvPr id="7" name="Otsikko 6">
            <a:extLst>
              <a:ext uri="{FF2B5EF4-FFF2-40B4-BE49-F238E27FC236}">
                <a16:creationId xmlns:a16="http://schemas.microsoft.com/office/drawing/2014/main" id="{9078949D-D458-B94D-94E1-C0C946155902}"/>
              </a:ext>
            </a:extLst>
          </p:cNvPr>
          <p:cNvSpPr>
            <a:spLocks noGrp="1"/>
          </p:cNvSpPr>
          <p:nvPr>
            <p:ph type="title"/>
          </p:nvPr>
        </p:nvSpPr>
        <p:spPr/>
        <p:txBody>
          <a:bodyPr/>
          <a:lstStyle/>
          <a:p>
            <a:endParaRPr lang="fi-FI"/>
          </a:p>
        </p:txBody>
      </p:sp>
      <p:pic>
        <p:nvPicPr>
          <p:cNvPr id="6" name="Kuva 5" descr="Kuva, joka sisältää kohteen piirtäminen&#10;&#10;Kuvaus luotu automaattisesti">
            <a:extLst>
              <a:ext uri="{FF2B5EF4-FFF2-40B4-BE49-F238E27FC236}">
                <a16:creationId xmlns:a16="http://schemas.microsoft.com/office/drawing/2014/main" id="{C037CC56-6CC1-BD4A-AC03-D6D6FB883E0A}"/>
              </a:ext>
            </a:extLst>
          </p:cNvPr>
          <p:cNvPicPr>
            <a:picLocks noChangeAspect="1"/>
          </p:cNvPicPr>
          <p:nvPr userDrawn="1"/>
        </p:nvPicPr>
        <p:blipFill>
          <a:blip r:embed="rId3"/>
          <a:stretch>
            <a:fillRect/>
          </a:stretch>
        </p:blipFill>
        <p:spPr>
          <a:xfrm>
            <a:off x="10672355" y="267650"/>
            <a:ext cx="1065510" cy="468000"/>
          </a:xfrm>
          <a:prstGeom prst="rect">
            <a:avLst/>
          </a:prstGeom>
        </p:spPr>
      </p:pic>
      <p:sp>
        <p:nvSpPr>
          <p:cNvPr id="3" name="Chart Placeholder 2">
            <a:extLst>
              <a:ext uri="{FF2B5EF4-FFF2-40B4-BE49-F238E27FC236}">
                <a16:creationId xmlns:a16="http://schemas.microsoft.com/office/drawing/2014/main" id="{6F759D64-1364-9B4A-913B-9AD87899EF31}"/>
              </a:ext>
            </a:extLst>
          </p:cNvPr>
          <p:cNvSpPr>
            <a:spLocks noGrp="1"/>
          </p:cNvSpPr>
          <p:nvPr>
            <p:ph type="chart" sz="quarter" idx="12"/>
          </p:nvPr>
        </p:nvSpPr>
        <p:spPr>
          <a:xfrm>
            <a:off x="897031" y="2519270"/>
            <a:ext cx="10515600" cy="3652777"/>
          </a:xfrm>
        </p:spPr>
        <p:txBody>
          <a:bodyPr/>
          <a:lstStyle/>
          <a:p>
            <a:endParaRPr lang="en-FI"/>
          </a:p>
        </p:txBody>
      </p:sp>
      <p:sp>
        <p:nvSpPr>
          <p:cNvPr id="10" name="Suorakulmio 9">
            <a:extLst>
              <a:ext uri="{FF2B5EF4-FFF2-40B4-BE49-F238E27FC236}">
                <a16:creationId xmlns:a16="http://schemas.microsoft.com/office/drawing/2014/main" id="{7CB3909F-C080-9443-B5A8-3CF5716C3F3C}"/>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5" name="Tekstin paikkamerkki 4">
            <a:extLst>
              <a:ext uri="{FF2B5EF4-FFF2-40B4-BE49-F238E27FC236}">
                <a16:creationId xmlns:a16="http://schemas.microsoft.com/office/drawing/2014/main" id="{31836AFB-43F4-7A47-98AA-EEC5B90E9F4B}"/>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40261137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hite background">
    <p:spTree>
      <p:nvGrpSpPr>
        <p:cNvPr id="1" name=""/>
        <p:cNvGrpSpPr/>
        <p:nvPr/>
      </p:nvGrpSpPr>
      <p:grpSpPr>
        <a:xfrm>
          <a:off x="0" y="0"/>
          <a:ext cx="0" cy="0"/>
          <a:chOff x="0" y="0"/>
          <a:chExt cx="0" cy="0"/>
        </a:xfrm>
      </p:grpSpPr>
      <p:sp>
        <p:nvSpPr>
          <p:cNvPr id="2" name="Suorakulmio 1">
            <a:extLst>
              <a:ext uri="{FF2B5EF4-FFF2-40B4-BE49-F238E27FC236}">
                <a16:creationId xmlns:a16="http://schemas.microsoft.com/office/drawing/2014/main" id="{3185FCE3-B080-FE45-AF69-C3D59F41B7B1}"/>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pic>
        <p:nvPicPr>
          <p:cNvPr id="7" name="Kuva 6">
            <a:extLst>
              <a:ext uri="{FF2B5EF4-FFF2-40B4-BE49-F238E27FC236}">
                <a16:creationId xmlns:a16="http://schemas.microsoft.com/office/drawing/2014/main" id="{A20787FC-2D7F-194E-B898-AC078B20DE87}"/>
              </a:ext>
            </a:extLst>
          </p:cNvPr>
          <p:cNvPicPr>
            <a:picLocks noChangeAspect="1"/>
          </p:cNvPicPr>
          <p:nvPr userDrawn="1"/>
        </p:nvPicPr>
        <p:blipFill>
          <a:blip r:embed="rId2"/>
          <a:stretch>
            <a:fillRect/>
          </a:stretch>
        </p:blipFill>
        <p:spPr>
          <a:xfrm>
            <a:off x="10674178" y="270824"/>
            <a:ext cx="1040968" cy="458829"/>
          </a:xfrm>
          <a:prstGeom prst="rect">
            <a:avLst/>
          </a:prstGeom>
        </p:spPr>
      </p:pic>
      <p:sp>
        <p:nvSpPr>
          <p:cNvPr id="8" name="Suorakulmio 7">
            <a:extLst>
              <a:ext uri="{FF2B5EF4-FFF2-40B4-BE49-F238E27FC236}">
                <a16:creationId xmlns:a16="http://schemas.microsoft.com/office/drawing/2014/main" id="{96644008-089B-F241-B51A-EA520BB1C3CE}"/>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0" name="Otsikko 6">
            <a:extLst>
              <a:ext uri="{FF2B5EF4-FFF2-40B4-BE49-F238E27FC236}">
                <a16:creationId xmlns:a16="http://schemas.microsoft.com/office/drawing/2014/main" id="{FC835087-F56A-C242-A8CA-7F848F3DEAD1}"/>
              </a:ext>
            </a:extLst>
          </p:cNvPr>
          <p:cNvSpPr>
            <a:spLocks noGrp="1"/>
          </p:cNvSpPr>
          <p:nvPr>
            <p:ph type="title"/>
          </p:nvPr>
        </p:nvSpPr>
        <p:spPr>
          <a:xfrm>
            <a:off x="897031" y="937292"/>
            <a:ext cx="10515600" cy="468479"/>
          </a:xfrm>
        </p:spPr>
        <p:txBody>
          <a:bodyPr/>
          <a:lstStyle/>
          <a:p>
            <a:endParaRPr lang="fi-FI" dirty="0"/>
          </a:p>
        </p:txBody>
      </p:sp>
      <p:sp>
        <p:nvSpPr>
          <p:cNvPr id="11" name="Text Placeholder 2">
            <a:extLst>
              <a:ext uri="{FF2B5EF4-FFF2-40B4-BE49-F238E27FC236}">
                <a16:creationId xmlns:a16="http://schemas.microsoft.com/office/drawing/2014/main" id="{2182F5BE-B730-EB43-B988-7EC6721AD6A5}"/>
              </a:ext>
            </a:extLst>
          </p:cNvPr>
          <p:cNvSpPr>
            <a:spLocks noGrp="1"/>
          </p:cNvSpPr>
          <p:nvPr>
            <p:ph type="body" sz="quarter" idx="12" hasCustomPrompt="1"/>
          </p:nvPr>
        </p:nvSpPr>
        <p:spPr>
          <a:xfrm>
            <a:off x="1702526" y="1931803"/>
            <a:ext cx="9710105" cy="4240243"/>
          </a:xfrm>
        </p:spPr>
        <p:txBody>
          <a:bodyPr/>
          <a:lstStyle>
            <a:lvl1pPr>
              <a:defRPr>
                <a:solidFill>
                  <a:schemeClr val="bg1"/>
                </a:solidFill>
              </a:defRPr>
            </a:lvl1pPr>
            <a:lvl2pPr>
              <a:buFontTx/>
              <a:buBlip>
                <a:blip r:embed="rId3"/>
              </a:buBlip>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a:p>
        </p:txBody>
      </p:sp>
      <p:sp>
        <p:nvSpPr>
          <p:cNvPr id="12" name="Tekstin paikkamerkki 4">
            <a:extLst>
              <a:ext uri="{FF2B5EF4-FFF2-40B4-BE49-F238E27FC236}">
                <a16:creationId xmlns:a16="http://schemas.microsoft.com/office/drawing/2014/main" id="{B65B680B-850E-F146-8DA0-975DC07E4FD8}"/>
              </a:ext>
            </a:extLst>
          </p:cNvPr>
          <p:cNvSpPr>
            <a:spLocks noGrp="1"/>
          </p:cNvSpPr>
          <p:nvPr>
            <p:ph type="body" sz="quarter" idx="11" hasCustomPrompt="1"/>
          </p:nvPr>
        </p:nvSpPr>
        <p:spPr>
          <a:xfrm>
            <a:off x="1774825" y="1544491"/>
            <a:ext cx="9637806" cy="205974"/>
          </a:xfrm>
        </p:spPr>
        <p:txBody>
          <a:bodyPr lIns="0" bIns="0" anchor="ctr" anchorCtr="0">
            <a:noAutofit/>
          </a:bodyPr>
          <a:lstStyle>
            <a:lvl1pPr marL="0" indent="0">
              <a:buFontTx/>
              <a:buNone/>
              <a:defRPr sz="1400" b="0"/>
            </a:lvl1pPr>
          </a:lstStyle>
          <a:p>
            <a:pPr lvl="0"/>
            <a:r>
              <a:rPr lang="fi-FI" dirty="0"/>
              <a:t>MUOKKAA TEKSTIN PERUSTYYLEJÄ NAPSAUTTAMALLA</a:t>
            </a:r>
          </a:p>
        </p:txBody>
      </p:sp>
    </p:spTree>
    <p:extLst>
      <p:ext uri="{BB962C8B-B14F-4D97-AF65-F5344CB8AC3E}">
        <p14:creationId xmlns:p14="http://schemas.microsoft.com/office/powerpoint/2010/main" val="892031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ho we are - 1">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ED62816-BB75-CA4E-BC70-2AFA647A1DCF}"/>
              </a:ext>
            </a:extLst>
          </p:cNvPr>
          <p:cNvPicPr>
            <a:picLocks noChangeAspect="1"/>
          </p:cNvPicPr>
          <p:nvPr userDrawn="1"/>
        </p:nvPicPr>
        <p:blipFill>
          <a:blip r:embed="rId2"/>
          <a:srcRect/>
          <a:stretch/>
        </p:blipFill>
        <p:spPr>
          <a:xfrm>
            <a:off x="0" y="0"/>
            <a:ext cx="12192000" cy="6858000"/>
          </a:xfrm>
          <a:prstGeom prst="rect">
            <a:avLst/>
          </a:prstGeom>
        </p:spPr>
      </p:pic>
      <p:pic>
        <p:nvPicPr>
          <p:cNvPr id="8" name="Kuva 7" descr="Kuva, joka sisältää kohteen piirtäminen&#10;&#10;Kuvaus luotu automaattisesti">
            <a:extLst>
              <a:ext uri="{FF2B5EF4-FFF2-40B4-BE49-F238E27FC236}">
                <a16:creationId xmlns:a16="http://schemas.microsoft.com/office/drawing/2014/main" id="{A44B395A-A297-7446-8E8C-77CD1BB56169}"/>
              </a:ext>
            </a:extLst>
          </p:cNvPr>
          <p:cNvPicPr>
            <a:picLocks noChangeAspect="1"/>
          </p:cNvPicPr>
          <p:nvPr userDrawn="1"/>
        </p:nvPicPr>
        <p:blipFill>
          <a:blip r:embed="rId3"/>
          <a:stretch>
            <a:fillRect/>
          </a:stretch>
        </p:blipFill>
        <p:spPr>
          <a:xfrm>
            <a:off x="10672355" y="267650"/>
            <a:ext cx="1065510" cy="468000"/>
          </a:xfrm>
          <a:prstGeom prst="rect">
            <a:avLst/>
          </a:prstGeom>
        </p:spPr>
      </p:pic>
      <p:pic>
        <p:nvPicPr>
          <p:cNvPr id="13" name="Kuva 12">
            <a:extLst>
              <a:ext uri="{FF2B5EF4-FFF2-40B4-BE49-F238E27FC236}">
                <a16:creationId xmlns:a16="http://schemas.microsoft.com/office/drawing/2014/main" id="{93DCAEA1-E78D-5649-A1EB-C7DDE29E169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47067" y="1233001"/>
            <a:ext cx="869383" cy="711313"/>
          </a:xfrm>
          <a:prstGeom prst="rect">
            <a:avLst/>
          </a:prstGeom>
        </p:spPr>
      </p:pic>
      <p:sp>
        <p:nvSpPr>
          <p:cNvPr id="9" name="Tekstiruutu 13">
            <a:extLst>
              <a:ext uri="{FF2B5EF4-FFF2-40B4-BE49-F238E27FC236}">
                <a16:creationId xmlns:a16="http://schemas.microsoft.com/office/drawing/2014/main" id="{D6BCEB57-A04E-F044-922A-38F9D819B88A}"/>
              </a:ext>
            </a:extLst>
          </p:cNvPr>
          <p:cNvSpPr txBox="1"/>
          <p:nvPr userDrawn="1"/>
        </p:nvSpPr>
        <p:spPr>
          <a:xfrm>
            <a:off x="1447066" y="2291346"/>
            <a:ext cx="5499299" cy="2219182"/>
          </a:xfrm>
          <a:prstGeom prst="rect">
            <a:avLst/>
          </a:prstGeom>
          <a:noFill/>
        </p:spPr>
        <p:txBody>
          <a:bodyPr wrap="square" lIns="0" tIns="0" rtlCol="0">
            <a:noAutofit/>
          </a:bodyPr>
          <a:lstStyle/>
          <a:p>
            <a:pPr>
              <a:lnSpc>
                <a:spcPts val="2160"/>
              </a:lnSpc>
            </a:pPr>
            <a:r>
              <a:rPr lang="en-GB" sz="1800" b="0" i="0" kern="1200" baseline="0" dirty="0">
                <a:solidFill>
                  <a:schemeClr val="tx1"/>
                </a:solidFill>
                <a:effectLst/>
                <a:latin typeface="+mn-lt"/>
                <a:ea typeface="+mn-ea"/>
                <a:cs typeface="+mn-cs"/>
              </a:rPr>
              <a:t>Clean energy, water and air are life-giving resources for which we at LUT University seek new solutions with our expertise in technology and business.</a:t>
            </a:r>
          </a:p>
          <a:p>
            <a:pPr>
              <a:lnSpc>
                <a:spcPts val="2160"/>
              </a:lnSpc>
            </a:pPr>
            <a:endParaRPr lang="en-GB" sz="1800" b="0" i="0" kern="1200" baseline="0" dirty="0">
              <a:solidFill>
                <a:schemeClr val="tx1"/>
              </a:solidFill>
              <a:effectLst/>
              <a:latin typeface="+mn-lt"/>
              <a:ea typeface="+mn-ea"/>
              <a:cs typeface="+mn-cs"/>
            </a:endParaRPr>
          </a:p>
          <a:p>
            <a:pPr>
              <a:lnSpc>
                <a:spcPts val="2160"/>
              </a:lnSpc>
            </a:pPr>
            <a:r>
              <a:rPr lang="en-GB" sz="1800" b="0" i="0" kern="1200" baseline="0" dirty="0">
                <a:solidFill>
                  <a:schemeClr val="tx1"/>
                </a:solidFill>
                <a:effectLst/>
                <a:latin typeface="+mn-lt"/>
                <a:ea typeface="+mn-ea"/>
                <a:cs typeface="+mn-cs"/>
              </a:rPr>
              <a:t>We help society and businesses in their sustainable renewal. Our international community consists of 6500 members. Our campuses are in Lappeenranta and Lahti, Finland.</a:t>
            </a:r>
          </a:p>
        </p:txBody>
      </p:sp>
    </p:spTree>
    <p:extLst>
      <p:ext uri="{BB962C8B-B14F-4D97-AF65-F5344CB8AC3E}">
        <p14:creationId xmlns:p14="http://schemas.microsoft.com/office/powerpoint/2010/main" val="442393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ho we are - 2">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ED62816-BB75-CA4E-BC70-2AFA647A1DCF}"/>
              </a:ext>
            </a:extLst>
          </p:cNvPr>
          <p:cNvPicPr>
            <a:picLocks noChangeAspect="1"/>
          </p:cNvPicPr>
          <p:nvPr userDrawn="1"/>
        </p:nvPicPr>
        <p:blipFill>
          <a:blip r:embed="rId2"/>
          <a:srcRect/>
          <a:stretch/>
        </p:blipFill>
        <p:spPr>
          <a:xfrm>
            <a:off x="0" y="0"/>
            <a:ext cx="12192000" cy="6858000"/>
          </a:xfrm>
          <a:prstGeom prst="rect">
            <a:avLst/>
          </a:prstGeom>
        </p:spPr>
      </p:pic>
      <p:pic>
        <p:nvPicPr>
          <p:cNvPr id="8" name="Kuva 7" descr="Kuva, joka sisältää kohteen piirtäminen&#10;&#10;Kuvaus luotu automaattisesti">
            <a:extLst>
              <a:ext uri="{FF2B5EF4-FFF2-40B4-BE49-F238E27FC236}">
                <a16:creationId xmlns:a16="http://schemas.microsoft.com/office/drawing/2014/main" id="{A44B395A-A297-7446-8E8C-77CD1BB56169}"/>
              </a:ext>
            </a:extLst>
          </p:cNvPr>
          <p:cNvPicPr>
            <a:picLocks noChangeAspect="1"/>
          </p:cNvPicPr>
          <p:nvPr userDrawn="1"/>
        </p:nvPicPr>
        <p:blipFill>
          <a:blip r:embed="rId3"/>
          <a:stretch>
            <a:fillRect/>
          </a:stretch>
        </p:blipFill>
        <p:spPr>
          <a:xfrm>
            <a:off x="10672355" y="267650"/>
            <a:ext cx="1065510" cy="468000"/>
          </a:xfrm>
          <a:prstGeom prst="rect">
            <a:avLst/>
          </a:prstGeom>
        </p:spPr>
      </p:pic>
      <p:pic>
        <p:nvPicPr>
          <p:cNvPr id="13" name="Kuva 12">
            <a:extLst>
              <a:ext uri="{FF2B5EF4-FFF2-40B4-BE49-F238E27FC236}">
                <a16:creationId xmlns:a16="http://schemas.microsoft.com/office/drawing/2014/main" id="{93DCAEA1-E78D-5649-A1EB-C7DDE29E169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19175" y="862650"/>
            <a:ext cx="869383" cy="711313"/>
          </a:xfrm>
          <a:prstGeom prst="rect">
            <a:avLst/>
          </a:prstGeom>
        </p:spPr>
      </p:pic>
      <p:sp>
        <p:nvSpPr>
          <p:cNvPr id="6" name="Tekstiruutu 13">
            <a:extLst>
              <a:ext uri="{FF2B5EF4-FFF2-40B4-BE49-F238E27FC236}">
                <a16:creationId xmlns:a16="http://schemas.microsoft.com/office/drawing/2014/main" id="{356E3FCE-4EA8-2447-B93E-D112AFEEDC7F}"/>
              </a:ext>
            </a:extLst>
          </p:cNvPr>
          <p:cNvSpPr txBox="1"/>
          <p:nvPr userDrawn="1"/>
        </p:nvSpPr>
        <p:spPr>
          <a:xfrm>
            <a:off x="1019174" y="1864893"/>
            <a:ext cx="5466149" cy="2422798"/>
          </a:xfrm>
          <a:prstGeom prst="rect">
            <a:avLst/>
          </a:prstGeom>
          <a:noFill/>
        </p:spPr>
        <p:txBody>
          <a:bodyPr wrap="square" lIns="0" tIns="0" rtlCol="0">
            <a:noAutofit/>
          </a:bodyPr>
          <a:lstStyle/>
          <a:p>
            <a:pPr>
              <a:lnSpc>
                <a:spcPts val="2160"/>
              </a:lnSpc>
            </a:pPr>
            <a:r>
              <a:rPr lang="en-GB" sz="1800" b="0" i="0" kern="1200" baseline="0" dirty="0">
                <a:solidFill>
                  <a:schemeClr val="tx1"/>
                </a:solidFill>
                <a:effectLst/>
                <a:latin typeface="+mn-lt"/>
                <a:ea typeface="+mn-ea"/>
                <a:cs typeface="+mn-cs"/>
              </a:rPr>
              <a:t>Clean energy, water and air are life-giving resources for which we at LUT University seek new solutions with our expertise in technology and business.</a:t>
            </a:r>
          </a:p>
          <a:p>
            <a:pPr>
              <a:lnSpc>
                <a:spcPts val="2160"/>
              </a:lnSpc>
            </a:pPr>
            <a:endParaRPr lang="en-GB" sz="1800" b="0" i="0" kern="1200" baseline="0" dirty="0">
              <a:solidFill>
                <a:schemeClr val="tx1"/>
              </a:solidFill>
              <a:effectLst/>
              <a:latin typeface="+mn-lt"/>
              <a:ea typeface="+mn-ea"/>
              <a:cs typeface="+mn-cs"/>
            </a:endParaRPr>
          </a:p>
          <a:p>
            <a:pPr>
              <a:lnSpc>
                <a:spcPts val="2160"/>
              </a:lnSpc>
            </a:pPr>
            <a:r>
              <a:rPr lang="en-GB" sz="1800" b="0" i="0" kern="1200" baseline="0" dirty="0">
                <a:solidFill>
                  <a:schemeClr val="tx1"/>
                </a:solidFill>
                <a:effectLst/>
                <a:latin typeface="+mn-lt"/>
                <a:ea typeface="+mn-ea"/>
                <a:cs typeface="+mn-cs"/>
              </a:rPr>
              <a:t>We help society and businesses in their sustainable renewal. Our international community consists of 6500 members. Our campuses are in Lappeenranta and Lahti, Finland.</a:t>
            </a:r>
          </a:p>
        </p:txBody>
      </p:sp>
    </p:spTree>
    <p:extLst>
      <p:ext uri="{BB962C8B-B14F-4D97-AF65-F5344CB8AC3E}">
        <p14:creationId xmlns:p14="http://schemas.microsoft.com/office/powerpoint/2010/main" val="458515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Strategy - 1. Openin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D4ABAA-AB16-B04C-B98E-9E27895831F3}"/>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Kuva 4" descr="Kuva, joka sisältää kohteen piirtäminen&#10;&#10;Kuvaus luotu automaattisesti">
            <a:extLst>
              <a:ext uri="{FF2B5EF4-FFF2-40B4-BE49-F238E27FC236}">
                <a16:creationId xmlns:a16="http://schemas.microsoft.com/office/drawing/2014/main" id="{943B4AF7-0103-E449-83EA-9FBF51A78C3F}"/>
              </a:ext>
            </a:extLst>
          </p:cNvPr>
          <p:cNvPicPr>
            <a:picLocks noChangeAspect="1"/>
          </p:cNvPicPr>
          <p:nvPr userDrawn="1"/>
        </p:nvPicPr>
        <p:blipFill>
          <a:blip r:embed="rId3"/>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674817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Strategy - 2. System Earth">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6614182-D5C1-E944-9EA0-91716C06A7B2}"/>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Kuva 4" descr="Kuva, joka sisältää kohteen piirtäminen&#10;&#10;Kuvaus luotu automaattisesti">
            <a:extLst>
              <a:ext uri="{FF2B5EF4-FFF2-40B4-BE49-F238E27FC236}">
                <a16:creationId xmlns:a16="http://schemas.microsoft.com/office/drawing/2014/main" id="{943B4AF7-0103-E449-83EA-9FBF51A78C3F}"/>
              </a:ext>
            </a:extLst>
          </p:cNvPr>
          <p:cNvPicPr>
            <a:picLocks noChangeAspect="1"/>
          </p:cNvPicPr>
          <p:nvPr userDrawn="1"/>
        </p:nvPicPr>
        <p:blipFill>
          <a:blip r:embed="rId3"/>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3754562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Strategy - 3. Scientific Solutions">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67412B-1598-9A40-92FC-C9ECFD8C73C2}"/>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Kuva 4" descr="Kuva, joka sisältää kohteen piirtäminen&#10;&#10;Kuvaus luotu automaattisesti">
            <a:extLst>
              <a:ext uri="{FF2B5EF4-FFF2-40B4-BE49-F238E27FC236}">
                <a16:creationId xmlns:a16="http://schemas.microsoft.com/office/drawing/2014/main" id="{943B4AF7-0103-E449-83EA-9FBF51A78C3F}"/>
              </a:ext>
            </a:extLst>
          </p:cNvPr>
          <p:cNvPicPr>
            <a:picLocks noChangeAspect="1"/>
          </p:cNvPicPr>
          <p:nvPr userDrawn="1"/>
        </p:nvPicPr>
        <p:blipFill>
          <a:blip r:embed="rId3"/>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2183077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Strategy - 3. Scientific Solution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8EC0C52-5F1A-2B40-8056-3360BCE90CAC}"/>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5" name="Kuva 4" descr="Kuva, joka sisältää kohteen piirtäminen&#10;&#10;Kuvaus luotu automaattisesti">
            <a:extLst>
              <a:ext uri="{FF2B5EF4-FFF2-40B4-BE49-F238E27FC236}">
                <a16:creationId xmlns:a16="http://schemas.microsoft.com/office/drawing/2014/main" id="{943B4AF7-0103-E449-83EA-9FBF51A78C3F}"/>
              </a:ext>
            </a:extLst>
          </p:cNvPr>
          <p:cNvPicPr>
            <a:picLocks noChangeAspect="1"/>
          </p:cNvPicPr>
          <p:nvPr userDrawn="1"/>
        </p:nvPicPr>
        <p:blipFill>
          <a:blip r:embed="rId3"/>
          <a:stretch>
            <a:fillRect/>
          </a:stretch>
        </p:blipFill>
        <p:spPr>
          <a:xfrm>
            <a:off x="10672355" y="267650"/>
            <a:ext cx="1065510" cy="468000"/>
          </a:xfrm>
          <a:prstGeom prst="rect">
            <a:avLst/>
          </a:prstGeom>
        </p:spPr>
      </p:pic>
    </p:spTree>
    <p:extLst>
      <p:ext uri="{BB962C8B-B14F-4D97-AF65-F5344CB8AC3E}">
        <p14:creationId xmlns:p14="http://schemas.microsoft.com/office/powerpoint/2010/main" val="2010409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jpe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image" Target="../media/image3.png"/><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2.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4.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14" name="Kuva 13" descr="Kuva, joka sisältää kohteen istuminen, pöytä, kannettava, musta&#10;&#10;Kuvaus luotu automaattisesti">
            <a:extLst>
              <a:ext uri="{FF2B5EF4-FFF2-40B4-BE49-F238E27FC236}">
                <a16:creationId xmlns:a16="http://schemas.microsoft.com/office/drawing/2014/main" id="{146A491B-636F-3E44-8966-7CF5322CBC7B}"/>
              </a:ext>
            </a:extLst>
          </p:cNvPr>
          <p:cNvPicPr>
            <a:picLocks noChangeAspect="1"/>
          </p:cNvPicPr>
          <p:nvPr userDrawn="1"/>
        </p:nvPicPr>
        <p:blipFill>
          <a:blip r:embed="rId26"/>
          <a:stretch>
            <a:fillRect/>
          </a:stretch>
        </p:blipFill>
        <p:spPr>
          <a:xfrm>
            <a:off x="0" y="-2040"/>
            <a:ext cx="12192000" cy="6851650"/>
          </a:xfrm>
          <a:prstGeom prst="rect">
            <a:avLst/>
          </a:prstGeom>
        </p:spPr>
      </p:pic>
      <p:sp>
        <p:nvSpPr>
          <p:cNvPr id="2" name="Otsikon paikkamerkki 1">
            <a:extLst>
              <a:ext uri="{FF2B5EF4-FFF2-40B4-BE49-F238E27FC236}">
                <a16:creationId xmlns:a16="http://schemas.microsoft.com/office/drawing/2014/main" id="{7737077E-75BF-2D47-8119-523F6C5BDBB9}"/>
              </a:ext>
            </a:extLst>
          </p:cNvPr>
          <p:cNvSpPr>
            <a:spLocks noGrp="1"/>
          </p:cNvSpPr>
          <p:nvPr>
            <p:ph type="title"/>
          </p:nvPr>
        </p:nvSpPr>
        <p:spPr>
          <a:xfrm>
            <a:off x="897031" y="1860016"/>
            <a:ext cx="10515600" cy="468479"/>
          </a:xfrm>
          <a:prstGeom prst="rect">
            <a:avLst/>
          </a:prstGeom>
        </p:spPr>
        <p:txBody>
          <a:bodyPr vert="horz" lIns="91440" tIns="45720" rIns="91440" bIns="45720" rtlCol="0" anchor="t">
            <a:normAutofit/>
          </a:bodyPr>
          <a:lstStyle/>
          <a:p>
            <a:endParaRPr lang="fi-FI" dirty="0"/>
          </a:p>
        </p:txBody>
      </p:sp>
      <p:sp>
        <p:nvSpPr>
          <p:cNvPr id="3" name="Tekstin paikkamerkki 2">
            <a:extLst>
              <a:ext uri="{FF2B5EF4-FFF2-40B4-BE49-F238E27FC236}">
                <a16:creationId xmlns:a16="http://schemas.microsoft.com/office/drawing/2014/main" id="{E1C5B255-5C87-0C4B-8515-13ADB9718293}"/>
              </a:ext>
            </a:extLst>
          </p:cNvPr>
          <p:cNvSpPr>
            <a:spLocks noGrp="1"/>
          </p:cNvSpPr>
          <p:nvPr>
            <p:ph type="body" idx="1"/>
          </p:nvPr>
        </p:nvSpPr>
        <p:spPr>
          <a:xfrm>
            <a:off x="1676400" y="2525801"/>
            <a:ext cx="9736231" cy="3726120"/>
          </a:xfrm>
          <a:prstGeom prst="rect">
            <a:avLst/>
          </a:prstGeom>
        </p:spPr>
        <p:txBody>
          <a:bodyPr vert="horz" lIns="91440" tIns="45720" rIns="91440" bIns="45720" rtlCol="0">
            <a:normAutofit/>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fi-FI" dirty="0"/>
          </a:p>
        </p:txBody>
      </p:sp>
      <p:sp>
        <p:nvSpPr>
          <p:cNvPr id="7" name="Dian numeron paikkamerkki 6">
            <a:extLst>
              <a:ext uri="{FF2B5EF4-FFF2-40B4-BE49-F238E27FC236}">
                <a16:creationId xmlns:a16="http://schemas.microsoft.com/office/drawing/2014/main" id="{FF7931C4-CCCE-1249-9F24-0D4D6E5E19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748D3B-1FF9-624C-8C50-0B4815CF6181}" type="slidenum">
              <a:rPr lang="fi-FI" smtClean="0"/>
              <a:t>‹#›</a:t>
            </a:fld>
            <a:endParaRPr lang="fi-FI"/>
          </a:p>
        </p:txBody>
      </p:sp>
      <p:pic>
        <p:nvPicPr>
          <p:cNvPr id="11" name="Kuva 10" descr="Kuva, joka sisältää kohteen piirtäminen&#10;&#10;Kuvaus luotu automaattisesti">
            <a:extLst>
              <a:ext uri="{FF2B5EF4-FFF2-40B4-BE49-F238E27FC236}">
                <a16:creationId xmlns:a16="http://schemas.microsoft.com/office/drawing/2014/main" id="{4D7171AA-1D90-B440-8FE9-4E47D7ED058C}"/>
              </a:ext>
            </a:extLst>
          </p:cNvPr>
          <p:cNvPicPr>
            <a:picLocks noChangeAspect="1"/>
          </p:cNvPicPr>
          <p:nvPr userDrawn="1"/>
        </p:nvPicPr>
        <p:blipFill>
          <a:blip r:embed="rId27"/>
          <a:stretch>
            <a:fillRect/>
          </a:stretch>
        </p:blipFill>
        <p:spPr>
          <a:xfrm>
            <a:off x="10672355" y="267650"/>
            <a:ext cx="1065510" cy="468000"/>
          </a:xfrm>
          <a:prstGeom prst="rect">
            <a:avLst/>
          </a:prstGeom>
        </p:spPr>
      </p:pic>
      <p:sp>
        <p:nvSpPr>
          <p:cNvPr id="8" name="Suorakulmio 7">
            <a:extLst>
              <a:ext uri="{FF2B5EF4-FFF2-40B4-BE49-F238E27FC236}">
                <a16:creationId xmlns:a16="http://schemas.microsoft.com/office/drawing/2014/main" id="{1F321E91-2DA2-C34F-8B08-32A73593A20E}"/>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Tree>
    <p:extLst>
      <p:ext uri="{BB962C8B-B14F-4D97-AF65-F5344CB8AC3E}">
        <p14:creationId xmlns:p14="http://schemas.microsoft.com/office/powerpoint/2010/main" val="3737657035"/>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50" r:id="rId3"/>
    <p:sldLayoutId id="2147483654" r:id="rId4"/>
    <p:sldLayoutId id="2147483668" r:id="rId5"/>
    <p:sldLayoutId id="2147483655" r:id="rId6"/>
    <p:sldLayoutId id="2147483672" r:id="rId7"/>
    <p:sldLayoutId id="2147483673" r:id="rId8"/>
    <p:sldLayoutId id="2147483678" r:id="rId9"/>
    <p:sldLayoutId id="2147483674" r:id="rId10"/>
    <p:sldLayoutId id="2147483665" r:id="rId11"/>
    <p:sldLayoutId id="2147483664" r:id="rId12"/>
    <p:sldLayoutId id="2147483711" r:id="rId13"/>
    <p:sldLayoutId id="2147483661" r:id="rId14"/>
    <p:sldLayoutId id="2147483662" r:id="rId15"/>
    <p:sldLayoutId id="2147483714" r:id="rId16"/>
    <p:sldLayoutId id="2147483649" r:id="rId17"/>
    <p:sldLayoutId id="2147483677" r:id="rId18"/>
    <p:sldLayoutId id="2147483681" r:id="rId19"/>
    <p:sldLayoutId id="2147483682" r:id="rId20"/>
    <p:sldLayoutId id="2147483680" r:id="rId21"/>
    <p:sldLayoutId id="2147483666" r:id="rId22"/>
    <p:sldLayoutId id="2147483667" r:id="rId23"/>
    <p:sldLayoutId id="2147483679" r:id="rId24"/>
  </p:sldLayoutIdLst>
  <p:txStyles>
    <p:titleStyle>
      <a:lvl1pPr algn="l" defTabSz="914400" rtl="0" eaLnBrk="1" latinLnBrk="0" hangingPunct="1">
        <a:lnSpc>
          <a:spcPct val="90000"/>
        </a:lnSpc>
        <a:spcBef>
          <a:spcPct val="0"/>
        </a:spcBef>
        <a:buNone/>
        <a:defRPr sz="3500" b="1" i="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rgbClr val="23B900"/>
        </a:buClr>
        <a:buSzPct val="100000"/>
        <a:buFontTx/>
        <a:buBlip>
          <a:blip r:embed="rId28"/>
        </a:buBlip>
        <a:defRPr sz="1800" b="0" i="0" kern="1200" baseline="0">
          <a:solidFill>
            <a:schemeClr val="tx1"/>
          </a:solidFill>
          <a:latin typeface="+mn-lt"/>
          <a:ea typeface="+mn-ea"/>
          <a:cs typeface="+mn-cs"/>
        </a:defRPr>
      </a:lvl1pPr>
      <a:lvl2pPr marL="742950" marR="0" indent="-285750" algn="l" defTabSz="914400" rtl="0" eaLnBrk="1" fontAlgn="auto" latinLnBrk="0" hangingPunct="1">
        <a:lnSpc>
          <a:spcPct val="120000"/>
        </a:lnSpc>
        <a:spcBef>
          <a:spcPts val="300"/>
        </a:spcBef>
        <a:spcAft>
          <a:spcPts val="200"/>
        </a:spcAft>
        <a:buClr>
          <a:srgbClr val="23B900"/>
        </a:buClr>
        <a:buSzTx/>
        <a:buFontTx/>
        <a:buBlip>
          <a:blip r:embed="rId29"/>
        </a:buBlip>
        <a:tabLst/>
        <a:defRPr sz="1500" kern="1200" baseline="0">
          <a:solidFill>
            <a:schemeClr val="tx1"/>
          </a:solidFill>
          <a:latin typeface="+mn-lt"/>
          <a:ea typeface="+mn-ea"/>
          <a:cs typeface="+mn-cs"/>
        </a:defRPr>
      </a:lvl2pPr>
      <a:lvl3pPr marL="1143000" indent="-228600" algn="l" defTabSz="914400" rtl="0" eaLnBrk="1" latinLnBrk="0" hangingPunct="1">
        <a:lnSpc>
          <a:spcPct val="100000"/>
        </a:lnSpc>
        <a:spcBef>
          <a:spcPts val="300"/>
        </a:spcBef>
        <a:spcAft>
          <a:spcPts val="200"/>
        </a:spcAft>
        <a:buClr>
          <a:srgbClr val="23B900"/>
        </a:buClr>
        <a:buFont typeface="Wingdings" pitchFamily="2" charset="2"/>
        <a:buChar char="§"/>
        <a:defRPr sz="1200" kern="1200" baseline="0">
          <a:solidFill>
            <a:schemeClr val="tx1"/>
          </a:solidFill>
          <a:latin typeface="+mn-lt"/>
          <a:ea typeface="+mn-ea"/>
          <a:cs typeface="+mn-cs"/>
        </a:defRPr>
      </a:lvl3pPr>
      <a:lvl4pPr marL="1600200" indent="-228600" algn="l" defTabSz="914400" rtl="0" eaLnBrk="1" latinLnBrk="0" hangingPunct="1">
        <a:lnSpc>
          <a:spcPct val="100000"/>
        </a:lnSpc>
        <a:spcBef>
          <a:spcPts val="300"/>
        </a:spcBef>
        <a:spcAft>
          <a:spcPts val="200"/>
        </a:spcAft>
        <a:buClr>
          <a:srgbClr val="23B900"/>
        </a:buClr>
        <a:buFont typeface="Wingdings" pitchFamily="2" charset="2"/>
        <a:buChar char="§"/>
        <a:defRPr sz="1200" kern="1200" baseline="0">
          <a:solidFill>
            <a:schemeClr val="tx1"/>
          </a:solidFill>
          <a:latin typeface="+mn-lt"/>
          <a:ea typeface="+mn-ea"/>
          <a:cs typeface="+mn-cs"/>
        </a:defRPr>
      </a:lvl4pPr>
      <a:lvl5pPr marL="2057400" indent="-228600" algn="l" defTabSz="914400" rtl="0" eaLnBrk="1" latinLnBrk="0" hangingPunct="1">
        <a:lnSpc>
          <a:spcPct val="100000"/>
        </a:lnSpc>
        <a:spcBef>
          <a:spcPts val="300"/>
        </a:spcBef>
        <a:spcAft>
          <a:spcPts val="200"/>
        </a:spcAft>
        <a:buClr>
          <a:srgbClr val="23B900"/>
        </a:buClr>
        <a:buFont typeface="Wingdings" pitchFamily="2" charset="2"/>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Suorakulmio 8">
            <a:extLst>
              <a:ext uri="{FF2B5EF4-FFF2-40B4-BE49-F238E27FC236}">
                <a16:creationId xmlns:a16="http://schemas.microsoft.com/office/drawing/2014/main" id="{906D5AEE-5AD6-2941-9B3E-8386B803E309}"/>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pic>
        <p:nvPicPr>
          <p:cNvPr id="14" name="Kuva 13">
            <a:extLst>
              <a:ext uri="{FF2B5EF4-FFF2-40B4-BE49-F238E27FC236}">
                <a16:creationId xmlns:a16="http://schemas.microsoft.com/office/drawing/2014/main" id="{146A491B-636F-3E44-8966-7CF5322CBC7B}"/>
              </a:ext>
            </a:extLst>
          </p:cNvPr>
          <p:cNvPicPr>
            <a:picLocks noChangeAspect="1"/>
          </p:cNvPicPr>
          <p:nvPr userDrawn="1"/>
        </p:nvPicPr>
        <p:blipFill>
          <a:blip r:embed="rId14"/>
          <a:srcRect/>
          <a:stretch/>
        </p:blipFill>
        <p:spPr>
          <a:xfrm>
            <a:off x="5644" y="0"/>
            <a:ext cx="12180711" cy="6851650"/>
          </a:xfrm>
          <a:prstGeom prst="rect">
            <a:avLst/>
          </a:prstGeom>
        </p:spPr>
      </p:pic>
      <p:sp>
        <p:nvSpPr>
          <p:cNvPr id="2" name="Otsikon paikkamerkki 1">
            <a:extLst>
              <a:ext uri="{FF2B5EF4-FFF2-40B4-BE49-F238E27FC236}">
                <a16:creationId xmlns:a16="http://schemas.microsoft.com/office/drawing/2014/main" id="{7737077E-75BF-2D47-8119-523F6C5BDBB9}"/>
              </a:ext>
            </a:extLst>
          </p:cNvPr>
          <p:cNvSpPr>
            <a:spLocks noGrp="1"/>
          </p:cNvSpPr>
          <p:nvPr>
            <p:ph type="title"/>
          </p:nvPr>
        </p:nvSpPr>
        <p:spPr>
          <a:xfrm>
            <a:off x="897031" y="1861708"/>
            <a:ext cx="10515600" cy="468479"/>
          </a:xfrm>
          <a:prstGeom prst="rect">
            <a:avLst/>
          </a:prstGeom>
        </p:spPr>
        <p:txBody>
          <a:bodyPr vert="horz" lIns="91440" tIns="45720" rIns="91440" bIns="45720" rtlCol="0" anchor="t">
            <a:normAutofit/>
          </a:bodyPr>
          <a:lstStyle/>
          <a:p>
            <a:endParaRPr lang="fi-FI" dirty="0"/>
          </a:p>
        </p:txBody>
      </p:sp>
      <p:sp>
        <p:nvSpPr>
          <p:cNvPr id="3" name="Tekstin paikkamerkki 2">
            <a:extLst>
              <a:ext uri="{FF2B5EF4-FFF2-40B4-BE49-F238E27FC236}">
                <a16:creationId xmlns:a16="http://schemas.microsoft.com/office/drawing/2014/main" id="{E1C5B255-5C87-0C4B-8515-13ADB9718293}"/>
              </a:ext>
            </a:extLst>
          </p:cNvPr>
          <p:cNvSpPr>
            <a:spLocks noGrp="1"/>
          </p:cNvSpPr>
          <p:nvPr>
            <p:ph type="body" idx="1"/>
          </p:nvPr>
        </p:nvSpPr>
        <p:spPr>
          <a:xfrm>
            <a:off x="1676400" y="2525801"/>
            <a:ext cx="9736231" cy="3726120"/>
          </a:xfrm>
          <a:prstGeom prst="rect">
            <a:avLst/>
          </a:prstGeom>
        </p:spPr>
        <p:txBody>
          <a:bodyPr vert="horz" lIns="91440" tIns="45720" rIns="91440" bIns="45720" rtlCol="0">
            <a:normAutofit/>
          </a:bodyPr>
          <a:lstStyle/>
          <a:p>
            <a:pPr lvl="0"/>
            <a:endParaRPr lang="fi-FI" dirty="0"/>
          </a:p>
        </p:txBody>
      </p:sp>
      <p:sp>
        <p:nvSpPr>
          <p:cNvPr id="7" name="Dian numeron paikkamerkki 6">
            <a:extLst>
              <a:ext uri="{FF2B5EF4-FFF2-40B4-BE49-F238E27FC236}">
                <a16:creationId xmlns:a16="http://schemas.microsoft.com/office/drawing/2014/main" id="{FF7931C4-CCCE-1249-9F24-0D4D6E5E19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96748D3B-1FF9-624C-8C50-0B4815CF6181}" type="slidenum">
              <a:rPr lang="fi-FI" smtClean="0"/>
              <a:pPr/>
              <a:t>‹#›</a:t>
            </a:fld>
            <a:endParaRPr lang="fi-FI" dirty="0"/>
          </a:p>
        </p:txBody>
      </p:sp>
      <p:pic>
        <p:nvPicPr>
          <p:cNvPr id="11" name="Kuva 10" descr="Kuva, joka sisältää kohteen piirtäminen&#10;&#10;Kuvaus luotu automaattisesti">
            <a:extLst>
              <a:ext uri="{FF2B5EF4-FFF2-40B4-BE49-F238E27FC236}">
                <a16:creationId xmlns:a16="http://schemas.microsoft.com/office/drawing/2014/main" id="{4D7171AA-1D90-B440-8FE9-4E47D7ED058C}"/>
              </a:ext>
            </a:extLst>
          </p:cNvPr>
          <p:cNvPicPr>
            <a:picLocks noChangeAspect="1"/>
          </p:cNvPicPr>
          <p:nvPr userDrawn="1"/>
        </p:nvPicPr>
        <p:blipFill>
          <a:blip r:embed="rId15"/>
          <a:stretch>
            <a:fillRect/>
          </a:stretch>
        </p:blipFill>
        <p:spPr>
          <a:xfrm>
            <a:off x="10672355" y="267650"/>
            <a:ext cx="1065510" cy="468000"/>
          </a:xfrm>
          <a:prstGeom prst="rect">
            <a:avLst/>
          </a:prstGeom>
        </p:spPr>
      </p:pic>
      <p:sp>
        <p:nvSpPr>
          <p:cNvPr id="10" name="Suorakulmio 9">
            <a:extLst>
              <a:ext uri="{FF2B5EF4-FFF2-40B4-BE49-F238E27FC236}">
                <a16:creationId xmlns:a16="http://schemas.microsoft.com/office/drawing/2014/main" id="{E7A73F5A-FFC7-044F-B9BD-07537030E8B5}"/>
              </a:ext>
            </a:extLst>
          </p:cNvPr>
          <p:cNvSpPr/>
          <p:nvPr userDrawn="1"/>
        </p:nvSpPr>
        <p:spPr>
          <a:xfrm>
            <a:off x="1012073" y="1608159"/>
            <a:ext cx="520001" cy="108000"/>
          </a:xfrm>
          <a:prstGeom prst="rect">
            <a:avLst/>
          </a:prstGeom>
          <a:solidFill>
            <a:srgbClr val="23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Tree>
    <p:extLst>
      <p:ext uri="{BB962C8B-B14F-4D97-AF65-F5344CB8AC3E}">
        <p14:creationId xmlns:p14="http://schemas.microsoft.com/office/powerpoint/2010/main" val="112684311"/>
      </p:ext>
    </p:extLst>
  </p:cSld>
  <p:clrMap bg1="dk1" tx1="lt1" bg2="dk2" tx2="lt2" accent1="accent1" accent2="accent2" accent3="accent3" accent4="accent4" accent5="accent5" accent6="accent6" hlink="hlink" folHlink="folHlink"/>
  <p:sldLayoutIdLst>
    <p:sldLayoutId id="2147483686" r:id="rId1"/>
    <p:sldLayoutId id="2147483695" r:id="rId2"/>
    <p:sldLayoutId id="2147483696" r:id="rId3"/>
    <p:sldLayoutId id="2147483697" r:id="rId4"/>
    <p:sldLayoutId id="2147483718" r:id="rId5"/>
    <p:sldLayoutId id="2147483719" r:id="rId6"/>
    <p:sldLayoutId id="2147483700" r:id="rId7"/>
    <p:sldLayoutId id="2147483701" r:id="rId8"/>
    <p:sldLayoutId id="2147483702" r:id="rId9"/>
    <p:sldLayoutId id="2147483705" r:id="rId10"/>
    <p:sldLayoutId id="2147483706" r:id="rId11"/>
    <p:sldLayoutId id="2147483709" r:id="rId12"/>
  </p:sldLayoutIdLst>
  <p:txStyles>
    <p:titleStyle>
      <a:lvl1pPr algn="l" defTabSz="914400" rtl="0" eaLnBrk="1" latinLnBrk="0" hangingPunct="1">
        <a:lnSpc>
          <a:spcPct val="90000"/>
        </a:lnSpc>
        <a:spcBef>
          <a:spcPct val="0"/>
        </a:spcBef>
        <a:buNone/>
        <a:defRPr sz="3500" b="1" i="0" kern="1200" cap="all" baseline="0">
          <a:solidFill>
            <a:schemeClr val="bg1"/>
          </a:solidFill>
          <a:latin typeface="+mj-lt"/>
          <a:ea typeface="+mj-ea"/>
          <a:cs typeface="+mj-cs"/>
        </a:defRPr>
      </a:lvl1pPr>
    </p:titleStyle>
    <p:bodyStyle>
      <a:lvl1pPr marL="228600" indent="-228600" algn="l" defTabSz="914400" rtl="0" eaLnBrk="1" latinLnBrk="0" hangingPunct="1">
        <a:lnSpc>
          <a:spcPct val="120000"/>
        </a:lnSpc>
        <a:spcBef>
          <a:spcPts val="400"/>
        </a:spcBef>
        <a:spcAft>
          <a:spcPts val="100"/>
        </a:spcAft>
        <a:buClr>
          <a:srgbClr val="23B900"/>
        </a:buClr>
        <a:buSzPct val="100000"/>
        <a:buFontTx/>
        <a:buBlip>
          <a:blip r:embed="rId16"/>
        </a:buBlip>
        <a:defRPr sz="1800" b="0" i="0" kern="1200" baseline="0">
          <a:solidFill>
            <a:schemeClr val="bg1"/>
          </a:solidFill>
          <a:latin typeface="+mn-lt"/>
          <a:ea typeface="+mn-ea"/>
          <a:cs typeface="+mn-cs"/>
        </a:defRPr>
      </a:lvl1pPr>
      <a:lvl2pPr marL="457200" marR="0" indent="0" algn="l" defTabSz="914400" rtl="0" eaLnBrk="1" fontAlgn="auto" latinLnBrk="0" hangingPunct="1">
        <a:lnSpc>
          <a:spcPts val="1800"/>
        </a:lnSpc>
        <a:spcBef>
          <a:spcPts val="500"/>
        </a:spcBef>
        <a:spcAft>
          <a:spcPts val="0"/>
        </a:spcAft>
        <a:buClr>
          <a:srgbClr val="23B900"/>
        </a:buClr>
        <a:buSzTx/>
        <a:buFont typeface="Wingdings" pitchFamily="2" charset="2"/>
        <a:buNone/>
        <a:tabLst/>
        <a:defRPr sz="1500" kern="1200" baseline="0">
          <a:solidFill>
            <a:schemeClr val="tx1"/>
          </a:solidFill>
          <a:latin typeface="+mn-lt"/>
          <a:ea typeface="+mn-ea"/>
          <a:cs typeface="+mn-cs"/>
        </a:defRPr>
      </a:lvl2pPr>
      <a:lvl3pPr marL="1143000" indent="-228600" algn="l" defTabSz="914400" rtl="0" eaLnBrk="1" latinLnBrk="0" hangingPunct="1">
        <a:lnSpc>
          <a:spcPts val="1500"/>
        </a:lnSpc>
        <a:spcBef>
          <a:spcPts val="500"/>
        </a:spcBef>
        <a:buClr>
          <a:srgbClr val="23B900"/>
        </a:buClr>
        <a:buFont typeface="Wingdings" pitchFamily="2" charset="2"/>
        <a:buChar char="§"/>
        <a:defRPr sz="120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3B900"/>
        </a:buClr>
        <a:buFont typeface="Wingdings" pitchFamily="2" charset="2"/>
        <a:buChar char="§"/>
        <a:defRPr sz="120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3B900"/>
        </a:buClr>
        <a:buFont typeface="Wingdings" pitchFamily="2" charset="2"/>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155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22363-18F8-6EDB-3E6D-7E84F6548E48}"/>
              </a:ext>
            </a:extLst>
          </p:cNvPr>
          <p:cNvSpPr>
            <a:spLocks noGrp="1"/>
          </p:cNvSpPr>
          <p:nvPr>
            <p:ph type="title"/>
          </p:nvPr>
        </p:nvSpPr>
        <p:spPr/>
        <p:txBody>
          <a:bodyPr>
            <a:normAutofit fontScale="90000"/>
          </a:bodyPr>
          <a:lstStyle/>
          <a:p>
            <a:r>
              <a:rPr lang="en-US" dirty="0"/>
              <a:t>Example of System Calls</a:t>
            </a:r>
          </a:p>
        </p:txBody>
      </p:sp>
      <p:sp>
        <p:nvSpPr>
          <p:cNvPr id="3" name="Text Placeholder 2">
            <a:extLst>
              <a:ext uri="{FF2B5EF4-FFF2-40B4-BE49-F238E27FC236}">
                <a16:creationId xmlns:a16="http://schemas.microsoft.com/office/drawing/2014/main" id="{7D4ABAEE-F85C-4EE6-64CF-E83E1C10FC07}"/>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96C43A3A-25F0-E65C-21D8-188D49332908}"/>
              </a:ext>
            </a:extLst>
          </p:cNvPr>
          <p:cNvSpPr>
            <a:spLocks noGrp="1"/>
          </p:cNvSpPr>
          <p:nvPr>
            <p:ph idx="1"/>
          </p:nvPr>
        </p:nvSpPr>
        <p:spPr>
          <a:xfrm>
            <a:off x="897031" y="2506751"/>
            <a:ext cx="9736231" cy="415473"/>
          </a:xfrm>
        </p:spPr>
        <p:txBody>
          <a:bodyPr/>
          <a:lstStyle/>
          <a:p>
            <a:pPr algn="l"/>
            <a:r>
              <a:rPr lang="en-US" sz="1800" b="0" i="0" u="none" strike="noStrike" baseline="0" dirty="0">
                <a:latin typeface="Helvetica" panose="020B0604020202020204" pitchFamily="34" charset="0"/>
              </a:rPr>
              <a:t>System call sequence to copy the contents of one file to another file</a:t>
            </a:r>
            <a:endParaRPr lang="en-US" dirty="0"/>
          </a:p>
        </p:txBody>
      </p:sp>
      <p:pic>
        <p:nvPicPr>
          <p:cNvPr id="6" name="Picture 5">
            <a:extLst>
              <a:ext uri="{FF2B5EF4-FFF2-40B4-BE49-F238E27FC236}">
                <a16:creationId xmlns:a16="http://schemas.microsoft.com/office/drawing/2014/main" id="{5C8724EB-91DB-C7B7-9ABC-895E22D50EA1}"/>
              </a:ext>
            </a:extLst>
          </p:cNvPr>
          <p:cNvPicPr>
            <a:picLocks noChangeAspect="1"/>
          </p:cNvPicPr>
          <p:nvPr/>
        </p:nvPicPr>
        <p:blipFill>
          <a:blip r:embed="rId2"/>
          <a:stretch>
            <a:fillRect/>
          </a:stretch>
        </p:blipFill>
        <p:spPr>
          <a:xfrm>
            <a:off x="2633949" y="2922224"/>
            <a:ext cx="5552501" cy="3228604"/>
          </a:xfrm>
          <a:prstGeom prst="rect">
            <a:avLst/>
          </a:prstGeom>
        </p:spPr>
      </p:pic>
      <p:sp>
        <p:nvSpPr>
          <p:cNvPr id="5" name="TextBox 4">
            <a:extLst>
              <a:ext uri="{FF2B5EF4-FFF2-40B4-BE49-F238E27FC236}">
                <a16:creationId xmlns:a16="http://schemas.microsoft.com/office/drawing/2014/main" id="{9BA4001E-ADC0-781E-04C1-150D0A4D91C5}"/>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268550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7FD3E-B50C-B5CC-E960-9F03E5A8FD3A}"/>
              </a:ext>
            </a:extLst>
          </p:cNvPr>
          <p:cNvSpPr>
            <a:spLocks noGrp="1"/>
          </p:cNvSpPr>
          <p:nvPr>
            <p:ph type="title"/>
          </p:nvPr>
        </p:nvSpPr>
        <p:spPr/>
        <p:txBody>
          <a:bodyPr>
            <a:normAutofit fontScale="90000"/>
          </a:bodyPr>
          <a:lstStyle/>
          <a:p>
            <a:r>
              <a:rPr lang="en-US" dirty="0"/>
              <a:t>Example of Standard API</a:t>
            </a:r>
          </a:p>
        </p:txBody>
      </p:sp>
      <p:sp>
        <p:nvSpPr>
          <p:cNvPr id="3" name="Text Placeholder 2">
            <a:extLst>
              <a:ext uri="{FF2B5EF4-FFF2-40B4-BE49-F238E27FC236}">
                <a16:creationId xmlns:a16="http://schemas.microsoft.com/office/drawing/2014/main" id="{C2321FD2-5E4F-B8BD-EDA7-52E0F509F809}"/>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15606649-5230-0962-C9A3-B0F4431E39CE}"/>
              </a:ext>
            </a:extLst>
          </p:cNvPr>
          <p:cNvSpPr>
            <a:spLocks noGrp="1"/>
          </p:cNvSpPr>
          <p:nvPr>
            <p:ph idx="1"/>
          </p:nvPr>
        </p:nvSpPr>
        <p:spPr>
          <a:xfrm>
            <a:off x="800100" y="2390067"/>
            <a:ext cx="10239375" cy="3726120"/>
          </a:xfrm>
        </p:spPr>
        <p:txBody>
          <a:bodyPr/>
          <a:lstStyle/>
          <a:p>
            <a:r>
              <a:rPr lang="en-US" dirty="0"/>
              <a:t>Consider the </a:t>
            </a:r>
            <a:r>
              <a:rPr lang="en-US" dirty="0" err="1"/>
              <a:t>ReadFile</a:t>
            </a:r>
            <a:r>
              <a:rPr lang="en-US" dirty="0"/>
              <a:t>() function in the Win32 API—a function for reading from a file</a:t>
            </a:r>
          </a:p>
        </p:txBody>
      </p:sp>
      <p:pic>
        <p:nvPicPr>
          <p:cNvPr id="6" name="Picture 5">
            <a:extLst>
              <a:ext uri="{FF2B5EF4-FFF2-40B4-BE49-F238E27FC236}">
                <a16:creationId xmlns:a16="http://schemas.microsoft.com/office/drawing/2014/main" id="{BB6503AD-C920-EACC-721B-8A4660342CF2}"/>
              </a:ext>
            </a:extLst>
          </p:cNvPr>
          <p:cNvPicPr>
            <a:picLocks noChangeAspect="1"/>
          </p:cNvPicPr>
          <p:nvPr/>
        </p:nvPicPr>
        <p:blipFill>
          <a:blip r:embed="rId2"/>
          <a:stretch>
            <a:fillRect/>
          </a:stretch>
        </p:blipFill>
        <p:spPr>
          <a:xfrm>
            <a:off x="2214849" y="2798055"/>
            <a:ext cx="5552501" cy="1757190"/>
          </a:xfrm>
          <a:prstGeom prst="rect">
            <a:avLst/>
          </a:prstGeom>
        </p:spPr>
      </p:pic>
      <p:sp>
        <p:nvSpPr>
          <p:cNvPr id="7" name="TextBox 6">
            <a:extLst>
              <a:ext uri="{FF2B5EF4-FFF2-40B4-BE49-F238E27FC236}">
                <a16:creationId xmlns:a16="http://schemas.microsoft.com/office/drawing/2014/main" id="{BF9E8A20-250F-8460-FC03-24334FAD845A}"/>
              </a:ext>
            </a:extLst>
          </p:cNvPr>
          <p:cNvSpPr txBox="1"/>
          <p:nvPr/>
        </p:nvSpPr>
        <p:spPr>
          <a:xfrm>
            <a:off x="1181100" y="4555245"/>
            <a:ext cx="9829800" cy="1754326"/>
          </a:xfrm>
          <a:prstGeom prst="rect">
            <a:avLst/>
          </a:prstGeom>
          <a:noFill/>
        </p:spPr>
        <p:txBody>
          <a:bodyPr wrap="square" rtlCol="0">
            <a:spAutoFit/>
          </a:bodyPr>
          <a:lstStyle/>
          <a:p>
            <a:r>
              <a:rPr lang="en-US" dirty="0"/>
              <a:t>A description of the parameters passed to </a:t>
            </a:r>
            <a:r>
              <a:rPr lang="en-US" dirty="0" err="1"/>
              <a:t>ReadFile</a:t>
            </a:r>
            <a:r>
              <a:rPr lang="en-US" dirty="0"/>
              <a:t>()</a:t>
            </a:r>
          </a:p>
          <a:p>
            <a:r>
              <a:rPr lang="en-US" dirty="0"/>
              <a:t>● HANDLE file—the file to be read</a:t>
            </a:r>
          </a:p>
          <a:p>
            <a:r>
              <a:rPr lang="en-US" dirty="0"/>
              <a:t>● LPVOID buffer—a buffer where the data will be read into and written from</a:t>
            </a:r>
          </a:p>
          <a:p>
            <a:r>
              <a:rPr lang="en-US" dirty="0"/>
              <a:t>● DWORD </a:t>
            </a:r>
            <a:r>
              <a:rPr lang="en-US" dirty="0" err="1"/>
              <a:t>bytesToRead</a:t>
            </a:r>
            <a:r>
              <a:rPr lang="en-US" dirty="0"/>
              <a:t>—the number of bytes to be read into the buffer</a:t>
            </a:r>
          </a:p>
          <a:p>
            <a:r>
              <a:rPr lang="en-US" dirty="0"/>
              <a:t>● LPDWORD </a:t>
            </a:r>
            <a:r>
              <a:rPr lang="en-US" dirty="0" err="1"/>
              <a:t>bytesRead</a:t>
            </a:r>
            <a:r>
              <a:rPr lang="en-US" dirty="0"/>
              <a:t>—the number of bytes read during the last read</a:t>
            </a:r>
          </a:p>
          <a:p>
            <a:r>
              <a:rPr lang="en-US" dirty="0"/>
              <a:t>● LPOVERLAPPED </a:t>
            </a:r>
            <a:r>
              <a:rPr lang="en-US" dirty="0" err="1"/>
              <a:t>ovl</a:t>
            </a:r>
            <a:r>
              <a:rPr lang="en-US" dirty="0"/>
              <a:t>—indicates if overlapped I/O is being used</a:t>
            </a:r>
          </a:p>
        </p:txBody>
      </p:sp>
      <p:sp>
        <p:nvSpPr>
          <p:cNvPr id="5" name="TextBox 4">
            <a:extLst>
              <a:ext uri="{FF2B5EF4-FFF2-40B4-BE49-F238E27FC236}">
                <a16:creationId xmlns:a16="http://schemas.microsoft.com/office/drawing/2014/main" id="{4567460A-3838-DCC3-B1B2-A112B1C5B845}"/>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556801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498E7-6B9D-F495-601B-B61D89B02932}"/>
              </a:ext>
            </a:extLst>
          </p:cNvPr>
          <p:cNvSpPr>
            <a:spLocks noGrp="1"/>
          </p:cNvSpPr>
          <p:nvPr>
            <p:ph type="title"/>
          </p:nvPr>
        </p:nvSpPr>
        <p:spPr/>
        <p:txBody>
          <a:bodyPr>
            <a:normAutofit fontScale="90000"/>
          </a:bodyPr>
          <a:lstStyle/>
          <a:p>
            <a:r>
              <a:rPr lang="en-US" dirty="0"/>
              <a:t>System Call Implementation</a:t>
            </a:r>
          </a:p>
        </p:txBody>
      </p:sp>
      <p:sp>
        <p:nvSpPr>
          <p:cNvPr id="3" name="Text Placeholder 2">
            <a:extLst>
              <a:ext uri="{FF2B5EF4-FFF2-40B4-BE49-F238E27FC236}">
                <a16:creationId xmlns:a16="http://schemas.microsoft.com/office/drawing/2014/main" id="{CC11B6BC-A79C-F509-681F-F4ADCFAF3381}"/>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01BFAA7A-E802-84BC-5843-9BE70C3BAA9D}"/>
              </a:ext>
            </a:extLst>
          </p:cNvPr>
          <p:cNvSpPr>
            <a:spLocks noGrp="1"/>
          </p:cNvSpPr>
          <p:nvPr>
            <p:ph idx="1"/>
          </p:nvPr>
        </p:nvSpPr>
        <p:spPr>
          <a:xfrm>
            <a:off x="819150" y="2458772"/>
            <a:ext cx="9736231" cy="3726120"/>
          </a:xfrm>
        </p:spPr>
        <p:txBody>
          <a:bodyPr>
            <a:normAutofit/>
          </a:bodyPr>
          <a:lstStyle/>
          <a:p>
            <a:r>
              <a:rPr lang="en-US" dirty="0"/>
              <a:t>Typically, a number associated with each system call</a:t>
            </a:r>
          </a:p>
          <a:p>
            <a:pPr lvl="1"/>
            <a:r>
              <a:rPr lang="en-US" dirty="0"/>
              <a:t> System-call interface maintains a table indexed according to these numbers</a:t>
            </a:r>
          </a:p>
          <a:p>
            <a:r>
              <a:rPr lang="en-US" dirty="0"/>
              <a:t>The system call interface invokes intended system call in OS kernel and returns status of the system call and any return values</a:t>
            </a:r>
          </a:p>
          <a:p>
            <a:r>
              <a:rPr lang="en-US" dirty="0"/>
              <a:t>The caller needs to know nothing about how the system call is implemented</a:t>
            </a:r>
          </a:p>
          <a:p>
            <a:pPr lvl="1"/>
            <a:r>
              <a:rPr lang="en-US" dirty="0"/>
              <a:t>Just needs to obey API and understand what OS will do as a result call</a:t>
            </a:r>
          </a:p>
          <a:p>
            <a:pPr lvl="1"/>
            <a:r>
              <a:rPr lang="en-US" dirty="0"/>
              <a:t>Most details of OS interface hidden from programmer by API</a:t>
            </a:r>
          </a:p>
          <a:p>
            <a:pPr lvl="2"/>
            <a:r>
              <a:rPr lang="en-US" dirty="0"/>
              <a:t>Managed by run-time support library (set of functions built into libraries included with compiler)</a:t>
            </a:r>
          </a:p>
        </p:txBody>
      </p:sp>
      <p:sp>
        <p:nvSpPr>
          <p:cNvPr id="5" name="TextBox 4">
            <a:extLst>
              <a:ext uri="{FF2B5EF4-FFF2-40B4-BE49-F238E27FC236}">
                <a16:creationId xmlns:a16="http://schemas.microsoft.com/office/drawing/2014/main" id="{4332F417-269D-3FB8-D7FB-7A69705C4AE9}"/>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283882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83407-108F-EA4E-25EB-66E756E8B99F}"/>
              </a:ext>
            </a:extLst>
          </p:cNvPr>
          <p:cNvSpPr>
            <a:spLocks noGrp="1"/>
          </p:cNvSpPr>
          <p:nvPr>
            <p:ph type="title"/>
          </p:nvPr>
        </p:nvSpPr>
        <p:spPr/>
        <p:txBody>
          <a:bodyPr>
            <a:normAutofit fontScale="90000"/>
          </a:bodyPr>
          <a:lstStyle/>
          <a:p>
            <a:r>
              <a:rPr lang="en-US" dirty="0"/>
              <a:t>API – System Call – OS Relationship</a:t>
            </a:r>
          </a:p>
        </p:txBody>
      </p:sp>
      <p:sp>
        <p:nvSpPr>
          <p:cNvPr id="3" name="Text Placeholder 2">
            <a:extLst>
              <a:ext uri="{FF2B5EF4-FFF2-40B4-BE49-F238E27FC236}">
                <a16:creationId xmlns:a16="http://schemas.microsoft.com/office/drawing/2014/main" id="{BE125CFF-3A43-F325-96F4-E53546912AB7}"/>
              </a:ext>
            </a:extLst>
          </p:cNvPr>
          <p:cNvSpPr>
            <a:spLocks noGrp="1"/>
          </p:cNvSpPr>
          <p:nvPr>
            <p:ph type="body" sz="quarter" idx="11"/>
          </p:nvPr>
        </p:nvSpPr>
        <p:spPr/>
        <p:txBody>
          <a:bodyPr/>
          <a:lstStyle/>
          <a:p>
            <a:endParaRPr lang="en-US"/>
          </a:p>
        </p:txBody>
      </p:sp>
      <p:pic>
        <p:nvPicPr>
          <p:cNvPr id="6" name="Content Placeholder 5">
            <a:extLst>
              <a:ext uri="{FF2B5EF4-FFF2-40B4-BE49-F238E27FC236}">
                <a16:creationId xmlns:a16="http://schemas.microsoft.com/office/drawing/2014/main" id="{CCEE53A2-70EA-18B5-33A3-FB6DFB038E4A}"/>
              </a:ext>
            </a:extLst>
          </p:cNvPr>
          <p:cNvPicPr>
            <a:picLocks noGrp="1" noChangeAspect="1"/>
          </p:cNvPicPr>
          <p:nvPr>
            <p:ph idx="1"/>
          </p:nvPr>
        </p:nvPicPr>
        <p:blipFill>
          <a:blip r:embed="rId2"/>
          <a:stretch>
            <a:fillRect/>
          </a:stretch>
        </p:blipFill>
        <p:spPr>
          <a:xfrm>
            <a:off x="1974534" y="2438046"/>
            <a:ext cx="6455091" cy="3913716"/>
          </a:xfrm>
        </p:spPr>
      </p:pic>
      <p:sp>
        <p:nvSpPr>
          <p:cNvPr id="4" name="TextBox 3">
            <a:extLst>
              <a:ext uri="{FF2B5EF4-FFF2-40B4-BE49-F238E27FC236}">
                <a16:creationId xmlns:a16="http://schemas.microsoft.com/office/drawing/2014/main" id="{C53BA3EA-761A-F526-7070-177AFDA08FF4}"/>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185561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B8F07-0602-58B8-26BF-3EFDC11C1F45}"/>
              </a:ext>
            </a:extLst>
          </p:cNvPr>
          <p:cNvSpPr>
            <a:spLocks noGrp="1"/>
          </p:cNvSpPr>
          <p:nvPr>
            <p:ph type="title"/>
          </p:nvPr>
        </p:nvSpPr>
        <p:spPr/>
        <p:txBody>
          <a:bodyPr>
            <a:normAutofit fontScale="90000"/>
          </a:bodyPr>
          <a:lstStyle/>
          <a:p>
            <a:r>
              <a:rPr lang="en-US" dirty="0"/>
              <a:t>System Call Parameter Passing</a:t>
            </a:r>
          </a:p>
        </p:txBody>
      </p:sp>
      <p:sp>
        <p:nvSpPr>
          <p:cNvPr id="3" name="Text Placeholder 2">
            <a:extLst>
              <a:ext uri="{FF2B5EF4-FFF2-40B4-BE49-F238E27FC236}">
                <a16:creationId xmlns:a16="http://schemas.microsoft.com/office/drawing/2014/main" id="{69C90287-7A70-3CF0-73BE-1FC98A5598A2}"/>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2112EA6C-26CA-D6FC-A0D0-510B276DD7A2}"/>
              </a:ext>
            </a:extLst>
          </p:cNvPr>
          <p:cNvSpPr>
            <a:spLocks noGrp="1"/>
          </p:cNvSpPr>
          <p:nvPr>
            <p:ph idx="1"/>
          </p:nvPr>
        </p:nvSpPr>
        <p:spPr>
          <a:xfrm>
            <a:off x="1104163" y="2561197"/>
            <a:ext cx="9736231" cy="3726120"/>
          </a:xfrm>
        </p:spPr>
        <p:txBody>
          <a:bodyPr>
            <a:normAutofit/>
          </a:bodyPr>
          <a:lstStyle/>
          <a:p>
            <a:r>
              <a:rPr lang="en-US" dirty="0"/>
              <a:t>Often, more information is required than simply identity of desired system call</a:t>
            </a:r>
          </a:p>
          <a:p>
            <a:pPr lvl="1"/>
            <a:r>
              <a:rPr lang="en-US" dirty="0"/>
              <a:t>Exact type and amount of information vary according to OS and call</a:t>
            </a:r>
          </a:p>
          <a:p>
            <a:r>
              <a:rPr lang="en-US" dirty="0"/>
              <a:t>Three general methods used to pass parameters to the OS</a:t>
            </a:r>
          </a:p>
          <a:p>
            <a:pPr lvl="1"/>
            <a:r>
              <a:rPr lang="en-US" dirty="0"/>
              <a:t>Simplest: pass the parameters in registers</a:t>
            </a:r>
          </a:p>
          <a:p>
            <a:pPr lvl="2"/>
            <a:r>
              <a:rPr lang="en-US" dirty="0"/>
              <a:t> In some cases, may be more parameters than registers</a:t>
            </a:r>
          </a:p>
          <a:p>
            <a:pPr lvl="1"/>
            <a:r>
              <a:rPr lang="en-US" dirty="0"/>
              <a:t>Parameters stored in a block, or table, in memory, and address of block passed as a parameter in a register</a:t>
            </a:r>
          </a:p>
          <a:p>
            <a:pPr lvl="2"/>
            <a:r>
              <a:rPr lang="en-US" dirty="0"/>
              <a:t>This approach taken by Linux and Solaris</a:t>
            </a:r>
          </a:p>
          <a:p>
            <a:pPr lvl="1"/>
            <a:r>
              <a:rPr lang="en-US" dirty="0"/>
              <a:t>Parameters placed, or pushed, onto the stack by the program and popped off the stack by the operating system</a:t>
            </a:r>
          </a:p>
          <a:p>
            <a:pPr lvl="1"/>
            <a:r>
              <a:rPr lang="en-US" dirty="0"/>
              <a:t>Block and stack methods do not limit the number or length of parameters being passed</a:t>
            </a:r>
          </a:p>
        </p:txBody>
      </p:sp>
      <p:sp>
        <p:nvSpPr>
          <p:cNvPr id="5" name="TextBox 4">
            <a:extLst>
              <a:ext uri="{FF2B5EF4-FFF2-40B4-BE49-F238E27FC236}">
                <a16:creationId xmlns:a16="http://schemas.microsoft.com/office/drawing/2014/main" id="{72AB9986-1DE5-B4AA-7531-F27F90CA7BA1}"/>
              </a:ext>
            </a:extLst>
          </p:cNvPr>
          <p:cNvSpPr txBox="1"/>
          <p:nvPr/>
        </p:nvSpPr>
        <p:spPr>
          <a:xfrm>
            <a:off x="429706" y="634692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1742860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CC940-6413-0A9C-0767-5E6600538544}"/>
              </a:ext>
            </a:extLst>
          </p:cNvPr>
          <p:cNvSpPr>
            <a:spLocks noGrp="1"/>
          </p:cNvSpPr>
          <p:nvPr>
            <p:ph type="title"/>
          </p:nvPr>
        </p:nvSpPr>
        <p:spPr/>
        <p:txBody>
          <a:bodyPr>
            <a:normAutofit fontScale="90000"/>
          </a:bodyPr>
          <a:lstStyle/>
          <a:p>
            <a:r>
              <a:rPr lang="en-US" dirty="0"/>
              <a:t>Types of System Calls</a:t>
            </a:r>
          </a:p>
        </p:txBody>
      </p:sp>
      <p:sp>
        <p:nvSpPr>
          <p:cNvPr id="3" name="Text Placeholder 2">
            <a:extLst>
              <a:ext uri="{FF2B5EF4-FFF2-40B4-BE49-F238E27FC236}">
                <a16:creationId xmlns:a16="http://schemas.microsoft.com/office/drawing/2014/main" id="{97ACEB06-5D1F-F72C-6521-4808A1B352E1}"/>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FD46AD8E-3C30-3631-DBBA-BA2BF77F7B62}"/>
              </a:ext>
            </a:extLst>
          </p:cNvPr>
          <p:cNvSpPr>
            <a:spLocks noGrp="1"/>
          </p:cNvSpPr>
          <p:nvPr>
            <p:ph idx="1"/>
          </p:nvPr>
        </p:nvSpPr>
        <p:spPr>
          <a:xfrm>
            <a:off x="1045169" y="2438046"/>
            <a:ext cx="9736231" cy="3272529"/>
          </a:xfrm>
        </p:spPr>
        <p:txBody>
          <a:bodyPr/>
          <a:lstStyle/>
          <a:p>
            <a:r>
              <a:rPr lang="fr-FR" dirty="0"/>
              <a:t>Process control</a:t>
            </a:r>
          </a:p>
          <a:p>
            <a:r>
              <a:rPr lang="fr-FR" dirty="0"/>
              <a:t>File management</a:t>
            </a:r>
          </a:p>
          <a:p>
            <a:r>
              <a:rPr lang="fr-FR" dirty="0" err="1"/>
              <a:t>Device</a:t>
            </a:r>
            <a:r>
              <a:rPr lang="fr-FR" dirty="0"/>
              <a:t> management</a:t>
            </a:r>
          </a:p>
          <a:p>
            <a:r>
              <a:rPr lang="fr-FR" dirty="0"/>
              <a:t>Information maintenance (e.g. time, date)</a:t>
            </a:r>
          </a:p>
          <a:p>
            <a:r>
              <a:rPr lang="fr-FR" dirty="0"/>
              <a:t>Communications</a:t>
            </a:r>
          </a:p>
          <a:p>
            <a:r>
              <a:rPr lang="fr-FR" dirty="0"/>
              <a:t>Protection</a:t>
            </a:r>
            <a:endParaRPr lang="en-US" dirty="0"/>
          </a:p>
        </p:txBody>
      </p:sp>
      <p:sp>
        <p:nvSpPr>
          <p:cNvPr id="5" name="TextBox 4">
            <a:extLst>
              <a:ext uri="{FF2B5EF4-FFF2-40B4-BE49-F238E27FC236}">
                <a16:creationId xmlns:a16="http://schemas.microsoft.com/office/drawing/2014/main" id="{04D8801F-D957-6774-6AD8-A12F8A2A89B0}"/>
              </a:ext>
            </a:extLst>
          </p:cNvPr>
          <p:cNvSpPr txBox="1"/>
          <p:nvPr/>
        </p:nvSpPr>
        <p:spPr>
          <a:xfrm>
            <a:off x="429706" y="634692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4001337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ACD95-0EDA-7EB6-BAD3-DD86D42BB714}"/>
              </a:ext>
            </a:extLst>
          </p:cNvPr>
          <p:cNvSpPr>
            <a:spLocks noGrp="1"/>
          </p:cNvSpPr>
          <p:nvPr>
            <p:ph type="title"/>
          </p:nvPr>
        </p:nvSpPr>
        <p:spPr/>
        <p:txBody>
          <a:bodyPr>
            <a:normAutofit fontScale="90000"/>
          </a:bodyPr>
          <a:lstStyle/>
          <a:p>
            <a:r>
              <a:rPr lang="en-US" dirty="0"/>
              <a:t>PROCESS CONTROL</a:t>
            </a:r>
          </a:p>
        </p:txBody>
      </p:sp>
      <p:sp>
        <p:nvSpPr>
          <p:cNvPr id="3" name="Text Placeholder 2">
            <a:extLst>
              <a:ext uri="{FF2B5EF4-FFF2-40B4-BE49-F238E27FC236}">
                <a16:creationId xmlns:a16="http://schemas.microsoft.com/office/drawing/2014/main" id="{04271CF4-4BCC-1E36-3FA1-2072407B1C45}"/>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C7CBCEA2-C76C-EEBA-45E2-101B1E5F3787}"/>
              </a:ext>
            </a:extLst>
          </p:cNvPr>
          <p:cNvSpPr>
            <a:spLocks noGrp="1"/>
          </p:cNvSpPr>
          <p:nvPr>
            <p:ph idx="1"/>
          </p:nvPr>
        </p:nvSpPr>
        <p:spPr>
          <a:xfrm>
            <a:off x="897031" y="2506751"/>
            <a:ext cx="9736231" cy="3726120"/>
          </a:xfrm>
        </p:spPr>
        <p:txBody>
          <a:bodyPr>
            <a:normAutofit lnSpcReduction="10000"/>
          </a:bodyPr>
          <a:lstStyle/>
          <a:p>
            <a:r>
              <a:rPr lang="en-US" dirty="0"/>
              <a:t>A running program needs to be able to halt its execution either normally (end()) or abnormally (abort()).</a:t>
            </a:r>
          </a:p>
          <a:p>
            <a:r>
              <a:rPr lang="en-US" dirty="0"/>
              <a:t>If a system call is made to terminate the currently running program abnormally, or if the program runs into a problem and causes an error trap, a dump of memory is sometimes taken and an error message generated.</a:t>
            </a:r>
          </a:p>
          <a:p>
            <a:r>
              <a:rPr lang="en-US" dirty="0"/>
              <a:t> In an interactive system, the command interpreter simply continues with the next command; it is assumed that the user will issue an appropriate command to respond to any error.</a:t>
            </a:r>
          </a:p>
          <a:p>
            <a:r>
              <a:rPr lang="en-US" dirty="0"/>
              <a:t>In a GUI system, a pop-up window might alert the user to the error and ask for guidance.</a:t>
            </a:r>
          </a:p>
          <a:p>
            <a:r>
              <a:rPr lang="en-US" dirty="0"/>
              <a:t>In a batch system, the command interpreter usually terminates the entire job and continues with the next job.</a:t>
            </a:r>
          </a:p>
        </p:txBody>
      </p:sp>
      <p:sp>
        <p:nvSpPr>
          <p:cNvPr id="5" name="TextBox 4">
            <a:extLst>
              <a:ext uri="{FF2B5EF4-FFF2-40B4-BE49-F238E27FC236}">
                <a16:creationId xmlns:a16="http://schemas.microsoft.com/office/drawing/2014/main" id="{9A5E1BDD-3C42-95C3-0604-A6801B70659A}"/>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687491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6E32-589A-1306-74F2-F4FFCEF6EC74}"/>
              </a:ext>
            </a:extLst>
          </p:cNvPr>
          <p:cNvSpPr>
            <a:spLocks noGrp="1"/>
          </p:cNvSpPr>
          <p:nvPr>
            <p:ph type="title"/>
          </p:nvPr>
        </p:nvSpPr>
        <p:spPr/>
        <p:txBody>
          <a:bodyPr>
            <a:normAutofit fontScale="90000"/>
          </a:bodyPr>
          <a:lstStyle/>
          <a:p>
            <a:r>
              <a:rPr lang="en-US" dirty="0"/>
              <a:t>PROCESS CONTROL SYSTEM CALLS</a:t>
            </a:r>
          </a:p>
        </p:txBody>
      </p:sp>
      <p:sp>
        <p:nvSpPr>
          <p:cNvPr id="3" name="Text Placeholder 2">
            <a:extLst>
              <a:ext uri="{FF2B5EF4-FFF2-40B4-BE49-F238E27FC236}">
                <a16:creationId xmlns:a16="http://schemas.microsoft.com/office/drawing/2014/main" id="{0B94A7A3-8FD6-47BC-D215-FD8A2A9B2A48}"/>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8F4BDAC3-A821-8BF6-FC1D-8263AA4661E2}"/>
              </a:ext>
            </a:extLst>
          </p:cNvPr>
          <p:cNvSpPr>
            <a:spLocks noGrp="1"/>
          </p:cNvSpPr>
          <p:nvPr>
            <p:ph idx="1"/>
          </p:nvPr>
        </p:nvSpPr>
        <p:spPr>
          <a:xfrm>
            <a:off x="897031" y="2328495"/>
            <a:ext cx="9736231" cy="3405555"/>
          </a:xfrm>
        </p:spPr>
        <p:txBody>
          <a:bodyPr>
            <a:normAutofit lnSpcReduction="10000"/>
          </a:bodyPr>
          <a:lstStyle/>
          <a:p>
            <a:pPr marL="0" indent="0">
              <a:buNone/>
            </a:pPr>
            <a:endParaRPr lang="en-US" dirty="0"/>
          </a:p>
          <a:p>
            <a:r>
              <a:rPr lang="en-US" dirty="0"/>
              <a:t>End, Abort</a:t>
            </a:r>
          </a:p>
          <a:p>
            <a:r>
              <a:rPr lang="en-US" dirty="0"/>
              <a:t> Load, Execute</a:t>
            </a:r>
          </a:p>
          <a:p>
            <a:r>
              <a:rPr lang="en-US" dirty="0"/>
              <a:t>Create process, terminate process</a:t>
            </a:r>
          </a:p>
          <a:p>
            <a:r>
              <a:rPr lang="en-US" dirty="0"/>
              <a:t>Get process attributes, set process attributes</a:t>
            </a:r>
          </a:p>
          <a:p>
            <a:r>
              <a:rPr lang="en-US" dirty="0"/>
              <a:t> Wait for time</a:t>
            </a:r>
          </a:p>
          <a:p>
            <a:r>
              <a:rPr lang="en-US" dirty="0"/>
              <a:t>Wait event, signal event</a:t>
            </a:r>
          </a:p>
          <a:p>
            <a:r>
              <a:rPr lang="en-US" dirty="0"/>
              <a:t>Allocate and free memory</a:t>
            </a:r>
          </a:p>
        </p:txBody>
      </p:sp>
      <p:sp>
        <p:nvSpPr>
          <p:cNvPr id="5" name="TextBox 4">
            <a:extLst>
              <a:ext uri="{FF2B5EF4-FFF2-40B4-BE49-F238E27FC236}">
                <a16:creationId xmlns:a16="http://schemas.microsoft.com/office/drawing/2014/main" id="{C4063704-DD67-F780-5791-0D246EEDB5F3}"/>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4044381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C3F77-A2B3-7564-8BA7-7F9227010800}"/>
              </a:ext>
            </a:extLst>
          </p:cNvPr>
          <p:cNvSpPr>
            <a:spLocks noGrp="1"/>
          </p:cNvSpPr>
          <p:nvPr>
            <p:ph type="title"/>
          </p:nvPr>
        </p:nvSpPr>
        <p:spPr/>
        <p:txBody>
          <a:bodyPr>
            <a:normAutofit fontScale="90000"/>
          </a:bodyPr>
          <a:lstStyle/>
          <a:p>
            <a:r>
              <a:rPr lang="en-US" dirty="0"/>
              <a:t>Example of process control: MS-DOS  execution</a:t>
            </a:r>
          </a:p>
        </p:txBody>
      </p:sp>
      <p:sp>
        <p:nvSpPr>
          <p:cNvPr id="3" name="Text Placeholder 2">
            <a:extLst>
              <a:ext uri="{FF2B5EF4-FFF2-40B4-BE49-F238E27FC236}">
                <a16:creationId xmlns:a16="http://schemas.microsoft.com/office/drawing/2014/main" id="{4612C232-2418-7B19-3838-3982E184D863}"/>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E13D97FD-DD1C-486F-C4B8-B59423AB564F}"/>
              </a:ext>
            </a:extLst>
          </p:cNvPr>
          <p:cNvPicPr>
            <a:picLocks noChangeAspect="1"/>
          </p:cNvPicPr>
          <p:nvPr/>
        </p:nvPicPr>
        <p:blipFill>
          <a:blip r:embed="rId2"/>
          <a:stretch>
            <a:fillRect/>
          </a:stretch>
        </p:blipFill>
        <p:spPr>
          <a:xfrm>
            <a:off x="4176385" y="2561234"/>
            <a:ext cx="4358015" cy="3650793"/>
          </a:xfrm>
          <a:prstGeom prst="rect">
            <a:avLst/>
          </a:prstGeom>
        </p:spPr>
      </p:pic>
      <p:sp>
        <p:nvSpPr>
          <p:cNvPr id="8" name="TextBox 7">
            <a:extLst>
              <a:ext uri="{FF2B5EF4-FFF2-40B4-BE49-F238E27FC236}">
                <a16:creationId xmlns:a16="http://schemas.microsoft.com/office/drawing/2014/main" id="{82BF7497-9413-F76A-85C9-E41F52FA5AE6}"/>
              </a:ext>
            </a:extLst>
          </p:cNvPr>
          <p:cNvSpPr txBox="1"/>
          <p:nvPr/>
        </p:nvSpPr>
        <p:spPr>
          <a:xfrm>
            <a:off x="3446667" y="6243161"/>
            <a:ext cx="8560547" cy="369332"/>
          </a:xfrm>
          <a:prstGeom prst="rect">
            <a:avLst/>
          </a:prstGeom>
          <a:noFill/>
        </p:spPr>
        <p:txBody>
          <a:bodyPr wrap="square">
            <a:spAutoFit/>
          </a:bodyPr>
          <a:lstStyle/>
          <a:p>
            <a:pPr algn="l"/>
            <a:r>
              <a:rPr lang="en-US" sz="1800" b="0" i="0" u="none" strike="noStrike" baseline="0" dirty="0">
                <a:latin typeface="Helvetica" panose="020B0604020202020204" pitchFamily="34" charset="0"/>
              </a:rPr>
              <a:t>a) At system startup (b) running a program, overwriting the OS itself</a:t>
            </a:r>
            <a:endParaRPr lang="en-US" dirty="0"/>
          </a:p>
        </p:txBody>
      </p:sp>
      <p:sp>
        <p:nvSpPr>
          <p:cNvPr id="4" name="TextBox 3">
            <a:extLst>
              <a:ext uri="{FF2B5EF4-FFF2-40B4-BE49-F238E27FC236}">
                <a16:creationId xmlns:a16="http://schemas.microsoft.com/office/drawing/2014/main" id="{54E0EF0A-B4CD-45C7-4187-B45DFEB75927}"/>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0501144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6BFF4-62C3-0DF8-5462-18D791E20049}"/>
              </a:ext>
            </a:extLst>
          </p:cNvPr>
          <p:cNvSpPr>
            <a:spLocks noGrp="1"/>
          </p:cNvSpPr>
          <p:nvPr>
            <p:ph type="title"/>
          </p:nvPr>
        </p:nvSpPr>
        <p:spPr/>
        <p:txBody>
          <a:bodyPr>
            <a:normAutofit fontScale="90000"/>
          </a:bodyPr>
          <a:lstStyle/>
          <a:p>
            <a:r>
              <a:rPr lang="en-US" dirty="0"/>
              <a:t>FreeBSD Running Multiple Programs</a:t>
            </a:r>
          </a:p>
        </p:txBody>
      </p:sp>
      <p:sp>
        <p:nvSpPr>
          <p:cNvPr id="3" name="Text Placeholder 2">
            <a:extLst>
              <a:ext uri="{FF2B5EF4-FFF2-40B4-BE49-F238E27FC236}">
                <a16:creationId xmlns:a16="http://schemas.microsoft.com/office/drawing/2014/main" id="{09682DDB-E28E-D3B8-4AA0-B2988D1EF875}"/>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4BA10514-1577-6C47-3A55-7BF303497AE9}"/>
              </a:ext>
            </a:extLst>
          </p:cNvPr>
          <p:cNvPicPr>
            <a:picLocks noChangeAspect="1"/>
          </p:cNvPicPr>
          <p:nvPr/>
        </p:nvPicPr>
        <p:blipFill>
          <a:blip r:embed="rId2"/>
          <a:stretch>
            <a:fillRect/>
          </a:stretch>
        </p:blipFill>
        <p:spPr>
          <a:xfrm>
            <a:off x="4807715" y="2431162"/>
            <a:ext cx="2005070" cy="4186410"/>
          </a:xfrm>
          <a:prstGeom prst="rect">
            <a:avLst/>
          </a:prstGeom>
        </p:spPr>
      </p:pic>
      <p:sp>
        <p:nvSpPr>
          <p:cNvPr id="4" name="TextBox 3">
            <a:extLst>
              <a:ext uri="{FF2B5EF4-FFF2-40B4-BE49-F238E27FC236}">
                <a16:creationId xmlns:a16="http://schemas.microsoft.com/office/drawing/2014/main" id="{650CC8D9-FB07-A302-0987-8C998A775313}"/>
              </a:ext>
            </a:extLst>
          </p:cNvPr>
          <p:cNvSpPr txBox="1"/>
          <p:nvPr/>
        </p:nvSpPr>
        <p:spPr>
          <a:xfrm>
            <a:off x="429706" y="634692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657932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619ED-FAD6-4236-91B6-3B71F1F4302B}"/>
              </a:ext>
            </a:extLst>
          </p:cNvPr>
          <p:cNvSpPr>
            <a:spLocks noGrp="1"/>
          </p:cNvSpPr>
          <p:nvPr>
            <p:ph type="title"/>
          </p:nvPr>
        </p:nvSpPr>
        <p:spPr>
          <a:xfrm>
            <a:off x="1060316" y="3566160"/>
            <a:ext cx="7201941" cy="1177290"/>
          </a:xfrm>
        </p:spPr>
        <p:txBody>
          <a:bodyPr/>
          <a:lstStyle/>
          <a:p>
            <a:r>
              <a:rPr lang="fi-FI" dirty="0"/>
              <a:t>Operating SYSTEMS </a:t>
            </a:r>
            <a:r>
              <a:rPr lang="fi-FI" dirty="0" err="1"/>
              <a:t>aND</a:t>
            </a:r>
            <a:r>
              <a:rPr lang="fi-FI" dirty="0"/>
              <a:t> </a:t>
            </a:r>
            <a:br>
              <a:rPr lang="fi-FI" dirty="0"/>
            </a:br>
            <a:r>
              <a:rPr lang="fi-FI" dirty="0"/>
              <a:t>Systems Programming 	</a:t>
            </a:r>
            <a:br>
              <a:rPr lang="fi-FI" dirty="0"/>
            </a:br>
            <a:r>
              <a:rPr lang="fi-FI" dirty="0"/>
              <a:t>(CT30A3370) 6 </a:t>
            </a:r>
            <a:r>
              <a:rPr lang="fi-FI" dirty="0" err="1"/>
              <a:t>credits</a:t>
            </a:r>
            <a:endParaRPr lang="fi-FI" dirty="0"/>
          </a:p>
        </p:txBody>
      </p:sp>
      <p:sp>
        <p:nvSpPr>
          <p:cNvPr id="4" name="Text Placeholder 3">
            <a:extLst>
              <a:ext uri="{FF2B5EF4-FFF2-40B4-BE49-F238E27FC236}">
                <a16:creationId xmlns:a16="http://schemas.microsoft.com/office/drawing/2014/main" id="{51BACED6-D5F4-43F9-A777-649BFAAC5C77}"/>
              </a:ext>
            </a:extLst>
          </p:cNvPr>
          <p:cNvSpPr>
            <a:spLocks noGrp="1"/>
          </p:cNvSpPr>
          <p:nvPr>
            <p:ph type="body" sz="quarter" idx="11"/>
          </p:nvPr>
        </p:nvSpPr>
        <p:spPr/>
        <p:txBody>
          <a:bodyPr/>
          <a:lstStyle/>
          <a:p>
            <a:r>
              <a:rPr lang="fi-FI" dirty="0"/>
              <a:t>Venkata Marella</a:t>
            </a:r>
          </a:p>
        </p:txBody>
      </p:sp>
      <p:sp>
        <p:nvSpPr>
          <p:cNvPr id="5" name="Text Placeholder 4">
            <a:extLst>
              <a:ext uri="{FF2B5EF4-FFF2-40B4-BE49-F238E27FC236}">
                <a16:creationId xmlns:a16="http://schemas.microsoft.com/office/drawing/2014/main" id="{630B77C8-E314-43E5-8166-0C59520D9BEE}"/>
              </a:ext>
            </a:extLst>
          </p:cNvPr>
          <p:cNvSpPr>
            <a:spLocks noGrp="1"/>
          </p:cNvSpPr>
          <p:nvPr>
            <p:ph type="body" sz="quarter" idx="12"/>
          </p:nvPr>
        </p:nvSpPr>
        <p:spPr>
          <a:xfrm>
            <a:off x="1792388" y="3477682"/>
            <a:ext cx="6469869" cy="176956"/>
          </a:xfrm>
        </p:spPr>
        <p:txBody>
          <a:bodyPr/>
          <a:lstStyle/>
          <a:p>
            <a:r>
              <a:rPr lang="en-US" dirty="0"/>
              <a:t>January</a:t>
            </a:r>
            <a:r>
              <a:rPr lang="fi-FI"/>
              <a:t> 24, </a:t>
            </a:r>
            <a:r>
              <a:rPr lang="fi-FI" dirty="0"/>
              <a:t>2023</a:t>
            </a:r>
          </a:p>
          <a:p>
            <a:endParaRPr lang="fi-FI" dirty="0"/>
          </a:p>
        </p:txBody>
      </p:sp>
      <p:sp>
        <p:nvSpPr>
          <p:cNvPr id="6" name="Picture Placeholder 5">
            <a:extLst>
              <a:ext uri="{FF2B5EF4-FFF2-40B4-BE49-F238E27FC236}">
                <a16:creationId xmlns:a16="http://schemas.microsoft.com/office/drawing/2014/main" id="{C682F081-20AC-412E-B296-B4E0D90583A9}"/>
              </a:ext>
            </a:extLst>
          </p:cNvPr>
          <p:cNvSpPr>
            <a:spLocks noGrp="1"/>
          </p:cNvSpPr>
          <p:nvPr>
            <p:ph type="pic" idx="13"/>
          </p:nvPr>
        </p:nvSpPr>
        <p:spPr/>
      </p:sp>
      <p:sp>
        <p:nvSpPr>
          <p:cNvPr id="3" name="TextBox 2">
            <a:extLst>
              <a:ext uri="{FF2B5EF4-FFF2-40B4-BE49-F238E27FC236}">
                <a16:creationId xmlns:a16="http://schemas.microsoft.com/office/drawing/2014/main" id="{F9CF65C4-B5F0-C4C1-6CF2-644758F1A1BE}"/>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755243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F4F36-DF57-52FA-1993-8BD92EBDCA88}"/>
              </a:ext>
            </a:extLst>
          </p:cNvPr>
          <p:cNvSpPr>
            <a:spLocks noGrp="1"/>
          </p:cNvSpPr>
          <p:nvPr>
            <p:ph type="title"/>
          </p:nvPr>
        </p:nvSpPr>
        <p:spPr/>
        <p:txBody>
          <a:bodyPr>
            <a:normAutofit fontScale="90000"/>
          </a:bodyPr>
          <a:lstStyle/>
          <a:p>
            <a:r>
              <a:rPr lang="en-US" dirty="0"/>
              <a:t>FILE MANAGEMENT</a:t>
            </a:r>
          </a:p>
        </p:txBody>
      </p:sp>
      <p:sp>
        <p:nvSpPr>
          <p:cNvPr id="3" name="Text Placeholder 2">
            <a:extLst>
              <a:ext uri="{FF2B5EF4-FFF2-40B4-BE49-F238E27FC236}">
                <a16:creationId xmlns:a16="http://schemas.microsoft.com/office/drawing/2014/main" id="{83FD0685-BCFB-15F5-BA7C-2B3AB99D8501}"/>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5BD874BF-30CA-CDE1-4D2F-DC1B67A9685F}"/>
              </a:ext>
            </a:extLst>
          </p:cNvPr>
          <p:cNvSpPr>
            <a:spLocks noGrp="1"/>
          </p:cNvSpPr>
          <p:nvPr>
            <p:ph idx="1"/>
          </p:nvPr>
        </p:nvSpPr>
        <p:spPr>
          <a:xfrm>
            <a:off x="714375" y="2666446"/>
            <a:ext cx="9736231" cy="3726120"/>
          </a:xfrm>
        </p:spPr>
        <p:txBody>
          <a:bodyPr/>
          <a:lstStyle/>
          <a:p>
            <a:r>
              <a:rPr lang="en-US" dirty="0"/>
              <a:t>File management System Calls</a:t>
            </a:r>
          </a:p>
          <a:p>
            <a:pPr lvl="1"/>
            <a:r>
              <a:rPr lang="en-US" dirty="0"/>
              <a:t>create file, delete file</a:t>
            </a:r>
          </a:p>
          <a:p>
            <a:pPr lvl="1"/>
            <a:r>
              <a:rPr lang="en-US" dirty="0"/>
              <a:t>open, close</a:t>
            </a:r>
          </a:p>
          <a:p>
            <a:pPr lvl="1"/>
            <a:r>
              <a:rPr lang="en-US" dirty="0"/>
              <a:t>read, write, reposition</a:t>
            </a:r>
          </a:p>
          <a:p>
            <a:pPr lvl="1"/>
            <a:r>
              <a:rPr lang="en-US" dirty="0"/>
              <a:t>get file attributes, set file attributes</a:t>
            </a:r>
          </a:p>
        </p:txBody>
      </p:sp>
      <p:sp>
        <p:nvSpPr>
          <p:cNvPr id="5" name="TextBox 4">
            <a:extLst>
              <a:ext uri="{FF2B5EF4-FFF2-40B4-BE49-F238E27FC236}">
                <a16:creationId xmlns:a16="http://schemas.microsoft.com/office/drawing/2014/main" id="{CD6EE247-CBBB-202F-06B1-7DB20873457C}"/>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6827082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85256-E91B-4024-5AD1-6EDB9ADE02CC}"/>
              </a:ext>
            </a:extLst>
          </p:cNvPr>
          <p:cNvSpPr>
            <a:spLocks noGrp="1"/>
          </p:cNvSpPr>
          <p:nvPr>
            <p:ph type="title"/>
          </p:nvPr>
        </p:nvSpPr>
        <p:spPr/>
        <p:txBody>
          <a:bodyPr>
            <a:normAutofit fontScale="90000"/>
          </a:bodyPr>
          <a:lstStyle/>
          <a:p>
            <a:r>
              <a:rPr lang="en-US" dirty="0"/>
              <a:t>DEVICE MANAGEMENT</a:t>
            </a:r>
          </a:p>
        </p:txBody>
      </p:sp>
      <p:sp>
        <p:nvSpPr>
          <p:cNvPr id="3" name="Text Placeholder 2">
            <a:extLst>
              <a:ext uri="{FF2B5EF4-FFF2-40B4-BE49-F238E27FC236}">
                <a16:creationId xmlns:a16="http://schemas.microsoft.com/office/drawing/2014/main" id="{A25917B2-6E01-D400-2769-D81787579376}"/>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C85B8F83-DBF3-76BE-C4F2-32497896958D}"/>
              </a:ext>
            </a:extLst>
          </p:cNvPr>
          <p:cNvSpPr>
            <a:spLocks noGrp="1"/>
          </p:cNvSpPr>
          <p:nvPr>
            <p:ph idx="1"/>
          </p:nvPr>
        </p:nvSpPr>
        <p:spPr/>
        <p:txBody>
          <a:bodyPr/>
          <a:lstStyle/>
          <a:p>
            <a:r>
              <a:rPr lang="en-US" dirty="0"/>
              <a:t>A process may need several resources to execute—main memory, disk drives, access to files, and so on</a:t>
            </a:r>
          </a:p>
          <a:p>
            <a:r>
              <a:rPr lang="en-US" dirty="0"/>
              <a:t>If the resources are available, they can be granted, and control can be returned to the user process. Otherwise, the process will have to wait until sufficient resources are available.</a:t>
            </a:r>
          </a:p>
          <a:p>
            <a:r>
              <a:rPr lang="en-US" dirty="0"/>
              <a:t>A system with multiple users may require us to first request() a device, to ensure exclusive use of it. After we are finished with the device, we release() it.</a:t>
            </a:r>
          </a:p>
        </p:txBody>
      </p:sp>
      <p:sp>
        <p:nvSpPr>
          <p:cNvPr id="5" name="TextBox 4">
            <a:extLst>
              <a:ext uri="{FF2B5EF4-FFF2-40B4-BE49-F238E27FC236}">
                <a16:creationId xmlns:a16="http://schemas.microsoft.com/office/drawing/2014/main" id="{185AC795-EB69-FA27-EA87-47F171A74095}"/>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8375592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463D1-9EC7-AA95-2090-4AAD05067344}"/>
              </a:ext>
            </a:extLst>
          </p:cNvPr>
          <p:cNvSpPr>
            <a:spLocks noGrp="1"/>
          </p:cNvSpPr>
          <p:nvPr>
            <p:ph type="title"/>
          </p:nvPr>
        </p:nvSpPr>
        <p:spPr/>
        <p:txBody>
          <a:bodyPr>
            <a:normAutofit fontScale="90000"/>
          </a:bodyPr>
          <a:lstStyle/>
          <a:p>
            <a:r>
              <a:rPr lang="en-US" dirty="0"/>
              <a:t>Information maintenance</a:t>
            </a:r>
          </a:p>
        </p:txBody>
      </p:sp>
      <p:sp>
        <p:nvSpPr>
          <p:cNvPr id="3" name="Text Placeholder 2">
            <a:extLst>
              <a:ext uri="{FF2B5EF4-FFF2-40B4-BE49-F238E27FC236}">
                <a16:creationId xmlns:a16="http://schemas.microsoft.com/office/drawing/2014/main" id="{32EA5009-A172-53AD-3D42-8C49B61943F1}"/>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17C000FD-ECEB-5C65-7FA9-A78D0FCF6273}"/>
              </a:ext>
            </a:extLst>
          </p:cNvPr>
          <p:cNvSpPr>
            <a:spLocks noGrp="1"/>
          </p:cNvSpPr>
          <p:nvPr>
            <p:ph idx="1"/>
          </p:nvPr>
        </p:nvSpPr>
        <p:spPr/>
        <p:txBody>
          <a:bodyPr/>
          <a:lstStyle/>
          <a:p>
            <a:r>
              <a:rPr lang="en-US" dirty="0"/>
              <a:t>The purpose of transferring information between the user program and the operating system.</a:t>
            </a:r>
          </a:p>
          <a:p>
            <a:r>
              <a:rPr lang="en-US" dirty="0"/>
              <a:t>Most systems have a system call to return the current time() and date().</a:t>
            </a:r>
          </a:p>
          <a:p>
            <a:r>
              <a:rPr lang="en-US" dirty="0"/>
              <a:t>Many systems provide system calls to dump() memory for debugging</a:t>
            </a:r>
          </a:p>
          <a:p>
            <a:endParaRPr lang="en-US" dirty="0"/>
          </a:p>
        </p:txBody>
      </p:sp>
      <p:sp>
        <p:nvSpPr>
          <p:cNvPr id="5" name="TextBox 4">
            <a:extLst>
              <a:ext uri="{FF2B5EF4-FFF2-40B4-BE49-F238E27FC236}">
                <a16:creationId xmlns:a16="http://schemas.microsoft.com/office/drawing/2014/main" id="{81E41F8D-31F6-E07B-AEAA-BEC04E0D2456}"/>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8033598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74B13-E17D-3D3D-4BDA-BE2B2F30A08B}"/>
              </a:ext>
            </a:extLst>
          </p:cNvPr>
          <p:cNvSpPr>
            <a:spLocks noGrp="1"/>
          </p:cNvSpPr>
          <p:nvPr>
            <p:ph type="title"/>
          </p:nvPr>
        </p:nvSpPr>
        <p:spPr/>
        <p:txBody>
          <a:bodyPr>
            <a:normAutofit fontScale="90000"/>
          </a:bodyPr>
          <a:lstStyle/>
          <a:p>
            <a:r>
              <a:rPr lang="en-US" dirty="0"/>
              <a:t>Communication	</a:t>
            </a:r>
          </a:p>
        </p:txBody>
      </p:sp>
      <p:sp>
        <p:nvSpPr>
          <p:cNvPr id="3" name="Text Placeholder 2">
            <a:extLst>
              <a:ext uri="{FF2B5EF4-FFF2-40B4-BE49-F238E27FC236}">
                <a16:creationId xmlns:a16="http://schemas.microsoft.com/office/drawing/2014/main" id="{ED99D079-B149-70AB-A9E5-0D6573097F5C}"/>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3A39F5CE-9C90-1B4E-6531-764EF5BE7ADC}"/>
              </a:ext>
            </a:extLst>
          </p:cNvPr>
          <p:cNvSpPr>
            <a:spLocks noGrp="1"/>
          </p:cNvSpPr>
          <p:nvPr>
            <p:ph idx="1"/>
          </p:nvPr>
        </p:nvSpPr>
        <p:spPr/>
        <p:txBody>
          <a:bodyPr>
            <a:normAutofit lnSpcReduction="10000"/>
          </a:bodyPr>
          <a:lstStyle/>
          <a:p>
            <a:r>
              <a:rPr lang="en-US" dirty="0"/>
              <a:t>Two common models of </a:t>
            </a:r>
            <a:r>
              <a:rPr lang="en-US" dirty="0" err="1"/>
              <a:t>interprocess</a:t>
            </a:r>
            <a:r>
              <a:rPr lang="en-US" dirty="0"/>
              <a:t> communication: </a:t>
            </a:r>
          </a:p>
          <a:p>
            <a:pPr lvl="1"/>
            <a:r>
              <a:rPr lang="en-US" dirty="0"/>
              <a:t>Message passing model </a:t>
            </a:r>
          </a:p>
          <a:p>
            <a:pPr lvl="1"/>
            <a:r>
              <a:rPr lang="en-US" dirty="0"/>
              <a:t> Shared-memory model</a:t>
            </a:r>
          </a:p>
          <a:p>
            <a:r>
              <a:rPr lang="en-US" dirty="0"/>
              <a:t>In the message-passing model, the communicating processes exchange messages with one another to transfer information.</a:t>
            </a:r>
          </a:p>
          <a:p>
            <a:r>
              <a:rPr lang="en-US" dirty="0"/>
              <a:t>In the shared-memory model, processes use shared memory create() and shared memory attach() system calls to create and gain access to regions of memory owned by other processes.</a:t>
            </a:r>
          </a:p>
          <a:p>
            <a:r>
              <a:rPr lang="en-US" dirty="0"/>
              <a:t>Operating system tries to prevent one process from accessing another process’s memory.</a:t>
            </a:r>
          </a:p>
          <a:p>
            <a:r>
              <a:rPr lang="en-US" dirty="0"/>
              <a:t>Shared memory requires that two or more processes agree to remove this restriction.</a:t>
            </a:r>
          </a:p>
        </p:txBody>
      </p:sp>
      <p:sp>
        <p:nvSpPr>
          <p:cNvPr id="5" name="TextBox 4">
            <a:extLst>
              <a:ext uri="{FF2B5EF4-FFF2-40B4-BE49-F238E27FC236}">
                <a16:creationId xmlns:a16="http://schemas.microsoft.com/office/drawing/2014/main" id="{D23C5D1C-E421-FC76-15B9-DB6285528F53}"/>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6259995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95EF2-1301-8A5C-A94D-8F9437DCB2B9}"/>
              </a:ext>
            </a:extLst>
          </p:cNvPr>
          <p:cNvSpPr>
            <a:spLocks noGrp="1"/>
          </p:cNvSpPr>
          <p:nvPr>
            <p:ph type="title"/>
          </p:nvPr>
        </p:nvSpPr>
        <p:spPr/>
        <p:txBody>
          <a:bodyPr>
            <a:normAutofit fontScale="90000"/>
          </a:bodyPr>
          <a:lstStyle/>
          <a:p>
            <a:r>
              <a:rPr lang="en-US" dirty="0"/>
              <a:t>PROTECTION</a:t>
            </a:r>
          </a:p>
        </p:txBody>
      </p:sp>
      <p:sp>
        <p:nvSpPr>
          <p:cNvPr id="3" name="Text Placeholder 2">
            <a:extLst>
              <a:ext uri="{FF2B5EF4-FFF2-40B4-BE49-F238E27FC236}">
                <a16:creationId xmlns:a16="http://schemas.microsoft.com/office/drawing/2014/main" id="{8CFC4279-FDCE-5DEC-9619-1628D1FED208}"/>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EE71AE29-6D55-9FD9-3E21-18CF9A9D8EF3}"/>
              </a:ext>
            </a:extLst>
          </p:cNvPr>
          <p:cNvSpPr>
            <a:spLocks noGrp="1"/>
          </p:cNvSpPr>
          <p:nvPr>
            <p:ph idx="1"/>
          </p:nvPr>
        </p:nvSpPr>
        <p:spPr/>
        <p:txBody>
          <a:bodyPr>
            <a:normAutofit lnSpcReduction="10000"/>
          </a:bodyPr>
          <a:lstStyle/>
          <a:p>
            <a:r>
              <a:rPr lang="en-US" dirty="0"/>
              <a:t>Protection provides a mechanism for controlling access to the resources provided by a computer system</a:t>
            </a:r>
          </a:p>
          <a:p>
            <a:r>
              <a:rPr lang="en-US" dirty="0"/>
              <a:t>Historically, protection was a concern only on </a:t>
            </a:r>
            <a:r>
              <a:rPr lang="en-US" dirty="0" err="1"/>
              <a:t>multiprogrammed</a:t>
            </a:r>
            <a:r>
              <a:rPr lang="en-US" dirty="0"/>
              <a:t> computer systems with several users. </a:t>
            </a:r>
          </a:p>
          <a:p>
            <a:r>
              <a:rPr lang="en-US" dirty="0"/>
              <a:t>However, with the advent of networking and the Internet, all computer systems, from servers to mobile handheld devices, must be concerned with protection.</a:t>
            </a:r>
          </a:p>
          <a:p>
            <a:r>
              <a:rPr lang="en-US" dirty="0"/>
              <a:t>System calls providing protection include set permission() and get permission(), which manipulate the permission settings of resources such as files and disks.</a:t>
            </a:r>
          </a:p>
          <a:p>
            <a:r>
              <a:rPr lang="en-US" dirty="0"/>
              <a:t>The allow user() and deny user() system calls specify whether particular users can—or cannot—be allowed access to certain resources.</a:t>
            </a:r>
          </a:p>
        </p:txBody>
      </p:sp>
      <p:sp>
        <p:nvSpPr>
          <p:cNvPr id="5" name="TextBox 4">
            <a:extLst>
              <a:ext uri="{FF2B5EF4-FFF2-40B4-BE49-F238E27FC236}">
                <a16:creationId xmlns:a16="http://schemas.microsoft.com/office/drawing/2014/main" id="{A0BACF5B-76C1-477B-1E12-32BF39A8F1A1}"/>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654427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5C2F2-3257-BD09-E89F-D728E43B3A24}"/>
              </a:ext>
            </a:extLst>
          </p:cNvPr>
          <p:cNvSpPr>
            <a:spLocks noGrp="1"/>
          </p:cNvSpPr>
          <p:nvPr>
            <p:ph type="title"/>
          </p:nvPr>
        </p:nvSpPr>
        <p:spPr/>
        <p:txBody>
          <a:bodyPr>
            <a:normAutofit fontScale="90000"/>
          </a:bodyPr>
          <a:lstStyle/>
          <a:p>
            <a:r>
              <a:rPr lang="en-US" dirty="0"/>
              <a:t>SYSTEM PROGRAM	</a:t>
            </a:r>
          </a:p>
        </p:txBody>
      </p:sp>
      <p:sp>
        <p:nvSpPr>
          <p:cNvPr id="3" name="Text Placeholder 2">
            <a:extLst>
              <a:ext uri="{FF2B5EF4-FFF2-40B4-BE49-F238E27FC236}">
                <a16:creationId xmlns:a16="http://schemas.microsoft.com/office/drawing/2014/main" id="{D33D3789-3000-08A6-B392-C1891020662A}"/>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82992606-FA61-8DB7-EF2C-5E5DE10D57EC}"/>
              </a:ext>
            </a:extLst>
          </p:cNvPr>
          <p:cNvSpPr>
            <a:spLocks noGrp="1"/>
          </p:cNvSpPr>
          <p:nvPr>
            <p:ph idx="1"/>
          </p:nvPr>
        </p:nvSpPr>
        <p:spPr/>
        <p:txBody>
          <a:bodyPr>
            <a:normAutofit lnSpcReduction="10000"/>
          </a:bodyPr>
          <a:lstStyle/>
          <a:p>
            <a:r>
              <a:rPr lang="en-US" dirty="0"/>
              <a:t>System programs provide a convenient environment for program development and execution. They can be divided into:</a:t>
            </a:r>
          </a:p>
          <a:p>
            <a:pPr lvl="1"/>
            <a:r>
              <a:rPr lang="en-US" dirty="0"/>
              <a:t>File manipulation</a:t>
            </a:r>
          </a:p>
          <a:p>
            <a:pPr lvl="1"/>
            <a:r>
              <a:rPr lang="en-US" dirty="0"/>
              <a:t> Status information</a:t>
            </a:r>
          </a:p>
          <a:p>
            <a:pPr lvl="1"/>
            <a:r>
              <a:rPr lang="en-US" dirty="0"/>
              <a:t> File modification</a:t>
            </a:r>
          </a:p>
          <a:p>
            <a:pPr lvl="1"/>
            <a:r>
              <a:rPr lang="en-US" dirty="0"/>
              <a:t> Communications</a:t>
            </a:r>
          </a:p>
          <a:p>
            <a:pPr lvl="1"/>
            <a:r>
              <a:rPr lang="en-US" dirty="0"/>
              <a:t> Application programs</a:t>
            </a:r>
          </a:p>
          <a:p>
            <a:pPr lvl="1"/>
            <a:r>
              <a:rPr lang="en-US" dirty="0"/>
              <a:t> Programming language support</a:t>
            </a:r>
          </a:p>
          <a:p>
            <a:pPr lvl="1"/>
            <a:r>
              <a:rPr lang="en-US" dirty="0"/>
              <a:t> Program loading and execution</a:t>
            </a:r>
          </a:p>
          <a:p>
            <a:r>
              <a:rPr lang="en-US" dirty="0"/>
              <a:t> Most users’ view of the operating system is defined by system programs, not the actual system </a:t>
            </a:r>
          </a:p>
        </p:txBody>
      </p:sp>
      <p:sp>
        <p:nvSpPr>
          <p:cNvPr id="5" name="TextBox 4">
            <a:extLst>
              <a:ext uri="{FF2B5EF4-FFF2-40B4-BE49-F238E27FC236}">
                <a16:creationId xmlns:a16="http://schemas.microsoft.com/office/drawing/2014/main" id="{0EEBAA28-5C31-A630-E057-E5484173EBFF}"/>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41276725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DAE34-AED2-95D9-A5CA-8DD1F0C71F75}"/>
              </a:ext>
            </a:extLst>
          </p:cNvPr>
          <p:cNvSpPr>
            <a:spLocks noGrp="1"/>
          </p:cNvSpPr>
          <p:nvPr>
            <p:ph type="title"/>
          </p:nvPr>
        </p:nvSpPr>
        <p:spPr/>
        <p:txBody>
          <a:bodyPr>
            <a:normAutofit fontScale="90000"/>
          </a:bodyPr>
          <a:lstStyle/>
          <a:p>
            <a:r>
              <a:rPr lang="en-US" dirty="0"/>
              <a:t>System programs</a:t>
            </a:r>
          </a:p>
        </p:txBody>
      </p:sp>
      <p:sp>
        <p:nvSpPr>
          <p:cNvPr id="3" name="Text Placeholder 2">
            <a:extLst>
              <a:ext uri="{FF2B5EF4-FFF2-40B4-BE49-F238E27FC236}">
                <a16:creationId xmlns:a16="http://schemas.microsoft.com/office/drawing/2014/main" id="{41C24EBC-BD1E-43C9-4C8F-3C6B004D04BC}"/>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25954BD0-FF37-730E-022B-A2780FC299CE}"/>
              </a:ext>
            </a:extLst>
          </p:cNvPr>
          <p:cNvSpPr>
            <a:spLocks noGrp="1"/>
          </p:cNvSpPr>
          <p:nvPr>
            <p:ph idx="1"/>
          </p:nvPr>
        </p:nvSpPr>
        <p:spPr>
          <a:xfrm>
            <a:off x="1047750" y="2525801"/>
            <a:ext cx="9736231" cy="3726120"/>
          </a:xfrm>
        </p:spPr>
        <p:txBody>
          <a:bodyPr>
            <a:normAutofit/>
          </a:bodyPr>
          <a:lstStyle/>
          <a:p>
            <a:r>
              <a:rPr lang="en-US" dirty="0"/>
              <a:t>Provide a convenient environment for program development and execution</a:t>
            </a:r>
          </a:p>
          <a:p>
            <a:pPr lvl="1"/>
            <a:r>
              <a:rPr lang="en-US" dirty="0"/>
              <a:t>Some of them are simply user interfaces to system calls; others are considerably more complex</a:t>
            </a:r>
          </a:p>
          <a:p>
            <a:r>
              <a:rPr lang="en-US" dirty="0"/>
              <a:t>File management - Create, delete, copy, rename, print, dump, list, and generally manipulate files and directories</a:t>
            </a:r>
          </a:p>
          <a:p>
            <a:r>
              <a:rPr lang="en-US" dirty="0"/>
              <a:t>Status information</a:t>
            </a:r>
          </a:p>
          <a:p>
            <a:pPr lvl="1"/>
            <a:r>
              <a:rPr lang="en-US" dirty="0"/>
              <a:t>Some ask the system for info - date, time, amount of available memory, disk space, number of users</a:t>
            </a:r>
          </a:p>
          <a:p>
            <a:pPr lvl="1"/>
            <a:r>
              <a:rPr lang="en-US" dirty="0"/>
              <a:t>Others provide detailed performance, logging, and debugging information</a:t>
            </a:r>
          </a:p>
          <a:p>
            <a:pPr lvl="1"/>
            <a:r>
              <a:rPr lang="en-US" dirty="0"/>
              <a:t>Typically, these programs format and print the output to the terminal or other output devices</a:t>
            </a:r>
          </a:p>
          <a:p>
            <a:pPr lvl="1"/>
            <a:r>
              <a:rPr lang="en-US" dirty="0"/>
              <a:t>Some systems implement a registry - used to store and retrieve configuration information</a:t>
            </a:r>
          </a:p>
        </p:txBody>
      </p:sp>
      <p:sp>
        <p:nvSpPr>
          <p:cNvPr id="5" name="TextBox 4">
            <a:extLst>
              <a:ext uri="{FF2B5EF4-FFF2-40B4-BE49-F238E27FC236}">
                <a16:creationId xmlns:a16="http://schemas.microsoft.com/office/drawing/2014/main" id="{E9A6C493-6632-692D-7E92-FA29F6FE9652}"/>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0423527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BBD62-8B6A-4E67-992C-D5C365570EBE}"/>
              </a:ext>
            </a:extLst>
          </p:cNvPr>
          <p:cNvSpPr>
            <a:spLocks noGrp="1"/>
          </p:cNvSpPr>
          <p:nvPr>
            <p:ph type="title"/>
          </p:nvPr>
        </p:nvSpPr>
        <p:spPr/>
        <p:txBody>
          <a:bodyPr>
            <a:normAutofit fontScale="90000"/>
          </a:bodyPr>
          <a:lstStyle/>
          <a:p>
            <a:r>
              <a:rPr lang="en-US" dirty="0"/>
              <a:t>System Programs (cont’d)</a:t>
            </a:r>
          </a:p>
        </p:txBody>
      </p:sp>
      <p:sp>
        <p:nvSpPr>
          <p:cNvPr id="3" name="Text Placeholder 2">
            <a:extLst>
              <a:ext uri="{FF2B5EF4-FFF2-40B4-BE49-F238E27FC236}">
                <a16:creationId xmlns:a16="http://schemas.microsoft.com/office/drawing/2014/main" id="{30F93E30-F79E-D634-7A9B-3B1A1090E237}"/>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0DAA0BDF-4815-5B04-1855-444329A6277B}"/>
              </a:ext>
            </a:extLst>
          </p:cNvPr>
          <p:cNvSpPr>
            <a:spLocks noGrp="1"/>
          </p:cNvSpPr>
          <p:nvPr>
            <p:ph idx="1"/>
          </p:nvPr>
        </p:nvSpPr>
        <p:spPr>
          <a:xfrm>
            <a:off x="819150" y="2573426"/>
            <a:ext cx="9736231" cy="3726120"/>
          </a:xfrm>
        </p:spPr>
        <p:txBody>
          <a:bodyPr>
            <a:normAutofit fontScale="92500" lnSpcReduction="10000"/>
          </a:bodyPr>
          <a:lstStyle/>
          <a:p>
            <a:r>
              <a:rPr lang="en-US" dirty="0"/>
              <a:t>File modification</a:t>
            </a:r>
          </a:p>
          <a:p>
            <a:pPr lvl="1"/>
            <a:r>
              <a:rPr lang="en-US" dirty="0"/>
              <a:t> Text editors to create and modify files</a:t>
            </a:r>
          </a:p>
          <a:p>
            <a:pPr lvl="1"/>
            <a:r>
              <a:rPr lang="en-US" dirty="0"/>
              <a:t> Special commands to search contents of files or perform transformations of the text</a:t>
            </a:r>
          </a:p>
          <a:p>
            <a:r>
              <a:rPr lang="en-US" dirty="0"/>
              <a:t>Programming-language support - Compilers, assemblers, debuggers and interpreters sometimes provided</a:t>
            </a:r>
          </a:p>
          <a:p>
            <a:r>
              <a:rPr lang="en-US" dirty="0"/>
              <a:t>Program loading and execution- Absolute loaders, relocatable loaders, linkage editors, and overlay-loaders, debugging systems for higher-level and machine language</a:t>
            </a:r>
          </a:p>
          <a:p>
            <a:r>
              <a:rPr lang="en-US" dirty="0"/>
              <a:t>Communications - Provide the mechanism for creating virtual connections among processes, users, and computer systems</a:t>
            </a:r>
          </a:p>
          <a:p>
            <a:pPr lvl="1"/>
            <a:r>
              <a:rPr lang="en-US" dirty="0"/>
              <a:t> Allow users to send messages to one another’s screens, browse web pages, send electronic-mail messages, log in remotely, transfer files from one machine to another</a:t>
            </a:r>
          </a:p>
        </p:txBody>
      </p:sp>
      <p:sp>
        <p:nvSpPr>
          <p:cNvPr id="5" name="TextBox 4">
            <a:extLst>
              <a:ext uri="{FF2B5EF4-FFF2-40B4-BE49-F238E27FC236}">
                <a16:creationId xmlns:a16="http://schemas.microsoft.com/office/drawing/2014/main" id="{D5CB1823-C2B9-D871-A06A-8D4B9EA1360C}"/>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4016019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38609-CE3F-368E-1DDA-014957BF5B98}"/>
              </a:ext>
            </a:extLst>
          </p:cNvPr>
          <p:cNvSpPr>
            <a:spLocks noGrp="1"/>
          </p:cNvSpPr>
          <p:nvPr>
            <p:ph type="title"/>
          </p:nvPr>
        </p:nvSpPr>
        <p:spPr>
          <a:xfrm>
            <a:off x="897030" y="1860016"/>
            <a:ext cx="10933019" cy="468479"/>
          </a:xfrm>
        </p:spPr>
        <p:txBody>
          <a:bodyPr>
            <a:normAutofit fontScale="90000"/>
          </a:bodyPr>
          <a:lstStyle/>
          <a:p>
            <a:r>
              <a:rPr lang="en-US" dirty="0"/>
              <a:t>Operating System Design and Implementation</a:t>
            </a:r>
          </a:p>
        </p:txBody>
      </p:sp>
      <p:sp>
        <p:nvSpPr>
          <p:cNvPr id="3" name="Text Placeholder 2">
            <a:extLst>
              <a:ext uri="{FF2B5EF4-FFF2-40B4-BE49-F238E27FC236}">
                <a16:creationId xmlns:a16="http://schemas.microsoft.com/office/drawing/2014/main" id="{6FFF569B-A1A1-F091-FE89-EA83F07F524C}"/>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3117B192-BD53-CDE6-B0A8-46B17DFDB686}"/>
              </a:ext>
            </a:extLst>
          </p:cNvPr>
          <p:cNvSpPr>
            <a:spLocks noGrp="1"/>
          </p:cNvSpPr>
          <p:nvPr>
            <p:ph idx="1"/>
          </p:nvPr>
        </p:nvSpPr>
        <p:spPr>
          <a:xfrm>
            <a:off x="1009650" y="2544851"/>
            <a:ext cx="9736231" cy="3726120"/>
          </a:xfrm>
        </p:spPr>
        <p:txBody>
          <a:bodyPr>
            <a:normAutofit fontScale="92500" lnSpcReduction="10000"/>
          </a:bodyPr>
          <a:lstStyle/>
          <a:p>
            <a:r>
              <a:rPr lang="en-US" dirty="0"/>
              <a:t>Design and Implementation of OS not “solvable”, but some approaches have proven successful</a:t>
            </a:r>
          </a:p>
          <a:p>
            <a:r>
              <a:rPr lang="en-US" dirty="0"/>
              <a:t> Internal structure of different Operating Systems can vary widely</a:t>
            </a:r>
          </a:p>
          <a:p>
            <a:r>
              <a:rPr lang="en-US" dirty="0"/>
              <a:t>Start by defining goals and specifications</a:t>
            </a:r>
          </a:p>
          <a:p>
            <a:r>
              <a:rPr lang="en-US" dirty="0"/>
              <a:t> Affected by choice of hardware, type of system</a:t>
            </a:r>
          </a:p>
          <a:p>
            <a:r>
              <a:rPr lang="en-US" dirty="0"/>
              <a:t>User goals and System goals</a:t>
            </a:r>
          </a:p>
          <a:p>
            <a:pPr lvl="1"/>
            <a:r>
              <a:rPr lang="en-US" dirty="0"/>
              <a:t>User goals – operating system should be convenient to use, easy to learn, reliable, safe, and fast</a:t>
            </a:r>
          </a:p>
          <a:p>
            <a:pPr lvl="1"/>
            <a:r>
              <a:rPr lang="en-US" dirty="0"/>
              <a:t>System goals – operating system should be easy to design, implement, and maintain, as well as flexible, reliable, error-free, and efficient</a:t>
            </a:r>
          </a:p>
          <a:p>
            <a:r>
              <a:rPr lang="en-US" dirty="0"/>
              <a:t>Successful design: Windows 95, Windows XP, OSX</a:t>
            </a:r>
          </a:p>
          <a:p>
            <a:r>
              <a:rPr lang="en-US" dirty="0"/>
              <a:t>Failed design: Windows vista, Windows 8, Android 1.x</a:t>
            </a:r>
          </a:p>
        </p:txBody>
      </p:sp>
      <p:sp>
        <p:nvSpPr>
          <p:cNvPr id="5" name="TextBox 4">
            <a:extLst>
              <a:ext uri="{FF2B5EF4-FFF2-40B4-BE49-F238E27FC236}">
                <a16:creationId xmlns:a16="http://schemas.microsoft.com/office/drawing/2014/main" id="{7AB4868C-EA8D-0471-8A9B-ECE9E4522ADE}"/>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508237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DEEFC-FC47-DA24-8135-53EEA58734F1}"/>
              </a:ext>
            </a:extLst>
          </p:cNvPr>
          <p:cNvSpPr>
            <a:spLocks noGrp="1"/>
          </p:cNvSpPr>
          <p:nvPr>
            <p:ph type="title"/>
          </p:nvPr>
        </p:nvSpPr>
        <p:spPr>
          <a:xfrm>
            <a:off x="897031" y="1860016"/>
            <a:ext cx="11018744" cy="468479"/>
          </a:xfrm>
        </p:spPr>
        <p:txBody>
          <a:bodyPr>
            <a:normAutofit fontScale="90000"/>
          </a:bodyPr>
          <a:lstStyle/>
          <a:p>
            <a:r>
              <a:rPr lang="en-US" dirty="0"/>
              <a:t>Operating System Design and Implementation </a:t>
            </a:r>
          </a:p>
        </p:txBody>
      </p:sp>
      <p:sp>
        <p:nvSpPr>
          <p:cNvPr id="3" name="Text Placeholder 2">
            <a:extLst>
              <a:ext uri="{FF2B5EF4-FFF2-40B4-BE49-F238E27FC236}">
                <a16:creationId xmlns:a16="http://schemas.microsoft.com/office/drawing/2014/main" id="{80F0D687-BFD2-A26F-7CA1-5C6302C6D59C}"/>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21A88CB6-6DF9-595E-2ED1-DE3732DFF099}"/>
              </a:ext>
            </a:extLst>
          </p:cNvPr>
          <p:cNvSpPr>
            <a:spLocks noGrp="1"/>
          </p:cNvSpPr>
          <p:nvPr>
            <p:ph idx="1"/>
          </p:nvPr>
        </p:nvSpPr>
        <p:spPr>
          <a:xfrm>
            <a:off x="1019175" y="2535326"/>
            <a:ext cx="9736231" cy="3726120"/>
          </a:xfrm>
        </p:spPr>
        <p:txBody>
          <a:bodyPr>
            <a:normAutofit/>
          </a:bodyPr>
          <a:lstStyle/>
          <a:p>
            <a:r>
              <a:rPr lang="en-US" dirty="0"/>
              <a:t>Important principle to separate (2.6.2)</a:t>
            </a:r>
          </a:p>
          <a:p>
            <a:pPr lvl="1"/>
            <a:r>
              <a:rPr lang="en-US" dirty="0"/>
              <a:t>Policy: What will be done?</a:t>
            </a:r>
          </a:p>
          <a:p>
            <a:pPr lvl="1"/>
            <a:r>
              <a:rPr lang="en-US" dirty="0"/>
              <a:t>Mechanism: How to do it?</a:t>
            </a:r>
          </a:p>
          <a:p>
            <a:r>
              <a:rPr lang="en-US" dirty="0"/>
              <a:t>Example: timer for CPU protection is a mechanism</a:t>
            </a:r>
          </a:p>
          <a:p>
            <a:r>
              <a:rPr lang="en-US" dirty="0"/>
              <a:t>Mechanisms determine how to do something, policies decide what will be done</a:t>
            </a:r>
          </a:p>
          <a:p>
            <a:pPr lvl="1"/>
            <a:r>
              <a:rPr lang="en-US" dirty="0"/>
              <a:t>The separation of policy from mechanism is a very important principle, it allows maximum flexibility if policy decisions are to be changed later</a:t>
            </a:r>
          </a:p>
        </p:txBody>
      </p:sp>
      <p:sp>
        <p:nvSpPr>
          <p:cNvPr id="5" name="TextBox 4">
            <a:extLst>
              <a:ext uri="{FF2B5EF4-FFF2-40B4-BE49-F238E27FC236}">
                <a16:creationId xmlns:a16="http://schemas.microsoft.com/office/drawing/2014/main" id="{82F40939-E80A-A0CE-9937-2AB490FEFDC4}"/>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858920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700E1405-97D0-6664-9BA5-1974814FCCA4}"/>
              </a:ext>
            </a:extLst>
          </p:cNvPr>
          <p:cNvSpPr>
            <a:spLocks noGrp="1"/>
          </p:cNvSpPr>
          <p:nvPr>
            <p:ph type="title"/>
          </p:nvPr>
        </p:nvSpPr>
        <p:spPr>
          <a:xfrm>
            <a:off x="1116106" y="3574516"/>
            <a:ext cx="10515600" cy="587909"/>
          </a:xfrm>
        </p:spPr>
        <p:txBody>
          <a:bodyPr>
            <a:normAutofit/>
          </a:bodyPr>
          <a:lstStyle/>
          <a:p>
            <a:pPr algn="ctr"/>
            <a:r>
              <a:rPr lang="fi-FI" dirty="0"/>
              <a:t>Operating SYSTEM STRUCTURE</a:t>
            </a:r>
          </a:p>
        </p:txBody>
      </p:sp>
    </p:spTree>
    <p:extLst>
      <p:ext uri="{BB962C8B-B14F-4D97-AF65-F5344CB8AC3E}">
        <p14:creationId xmlns:p14="http://schemas.microsoft.com/office/powerpoint/2010/main" val="32107277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EDC72-ABC2-0D17-DC31-ADBB5BD253F0}"/>
              </a:ext>
            </a:extLst>
          </p:cNvPr>
          <p:cNvSpPr>
            <a:spLocks noGrp="1"/>
          </p:cNvSpPr>
          <p:nvPr>
            <p:ph type="title"/>
          </p:nvPr>
        </p:nvSpPr>
        <p:spPr>
          <a:xfrm>
            <a:off x="897030" y="1860016"/>
            <a:ext cx="10980645" cy="468479"/>
          </a:xfrm>
        </p:spPr>
        <p:txBody>
          <a:bodyPr>
            <a:normAutofit fontScale="90000"/>
          </a:bodyPr>
          <a:lstStyle/>
          <a:p>
            <a:r>
              <a:rPr lang="en-US" dirty="0"/>
              <a:t>Example: Separation of Mechanism and Policy</a:t>
            </a:r>
          </a:p>
        </p:txBody>
      </p:sp>
      <p:sp>
        <p:nvSpPr>
          <p:cNvPr id="3" name="Text Placeholder 2">
            <a:extLst>
              <a:ext uri="{FF2B5EF4-FFF2-40B4-BE49-F238E27FC236}">
                <a16:creationId xmlns:a16="http://schemas.microsoft.com/office/drawing/2014/main" id="{5A7ED12E-DF61-E238-9376-2DC6DF33B182}"/>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987C00F1-A0C1-6572-7BFC-D3A223683C73}"/>
              </a:ext>
            </a:extLst>
          </p:cNvPr>
          <p:cNvSpPr>
            <a:spLocks noGrp="1"/>
          </p:cNvSpPr>
          <p:nvPr>
            <p:ph idx="1"/>
          </p:nvPr>
        </p:nvSpPr>
        <p:spPr/>
        <p:txBody>
          <a:bodyPr>
            <a:normAutofit/>
          </a:bodyPr>
          <a:lstStyle/>
          <a:p>
            <a:r>
              <a:rPr lang="en-US" dirty="0"/>
              <a:t>An example of mechanism/policy separation is the use of card-keys to gain access to locked doors.</a:t>
            </a:r>
          </a:p>
          <a:p>
            <a:r>
              <a:rPr lang="en-US" dirty="0"/>
              <a:t>The </a:t>
            </a:r>
            <a:r>
              <a:rPr lang="en-US" i="1" dirty="0"/>
              <a:t>mechanisms</a:t>
            </a:r>
            <a:r>
              <a:rPr lang="en-US" dirty="0"/>
              <a:t> (magnetic card readers, remote controlled locks, connections to a security server)</a:t>
            </a:r>
          </a:p>
          <a:p>
            <a:r>
              <a:rPr lang="en-US" dirty="0"/>
              <a:t>The </a:t>
            </a:r>
            <a:r>
              <a:rPr lang="en-US" i="1" dirty="0"/>
              <a:t>entrance policy </a:t>
            </a:r>
            <a:r>
              <a:rPr lang="en-US" dirty="0"/>
              <a:t>(which people should be allowed to enter which doors, at which times).</a:t>
            </a:r>
          </a:p>
          <a:p>
            <a:r>
              <a:rPr lang="en-US" dirty="0"/>
              <a:t>These decisions are made by a centralized security server, which (in turn) probably makes its decisions by consulting a database of room access rules.</a:t>
            </a:r>
          </a:p>
        </p:txBody>
      </p:sp>
      <p:sp>
        <p:nvSpPr>
          <p:cNvPr id="5" name="TextBox 4">
            <a:extLst>
              <a:ext uri="{FF2B5EF4-FFF2-40B4-BE49-F238E27FC236}">
                <a16:creationId xmlns:a16="http://schemas.microsoft.com/office/drawing/2014/main" id="{1E5F3FC6-E4FE-763B-1E96-3F3E88D656E9}"/>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9696863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15079-375B-64C3-EC6F-6901193B261A}"/>
              </a:ext>
            </a:extLst>
          </p:cNvPr>
          <p:cNvSpPr>
            <a:spLocks noGrp="1"/>
          </p:cNvSpPr>
          <p:nvPr>
            <p:ph type="title"/>
          </p:nvPr>
        </p:nvSpPr>
        <p:spPr/>
        <p:txBody>
          <a:bodyPr>
            <a:normAutofit fontScale="90000"/>
          </a:bodyPr>
          <a:lstStyle/>
          <a:p>
            <a:r>
              <a:rPr lang="en-US" dirty="0"/>
              <a:t>Additional readings: The early principles of X</a:t>
            </a:r>
          </a:p>
        </p:txBody>
      </p:sp>
      <p:sp>
        <p:nvSpPr>
          <p:cNvPr id="3" name="Text Placeholder 2">
            <a:extLst>
              <a:ext uri="{FF2B5EF4-FFF2-40B4-BE49-F238E27FC236}">
                <a16:creationId xmlns:a16="http://schemas.microsoft.com/office/drawing/2014/main" id="{C9D44631-3F8B-1499-F569-F9B028B661DE}"/>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144B2684-5631-1653-2174-CEAB2582EC50}"/>
              </a:ext>
            </a:extLst>
          </p:cNvPr>
          <p:cNvSpPr>
            <a:spLocks noGrp="1"/>
          </p:cNvSpPr>
          <p:nvPr>
            <p:ph idx="1"/>
          </p:nvPr>
        </p:nvSpPr>
        <p:spPr>
          <a:xfrm>
            <a:off x="781050" y="2906801"/>
            <a:ext cx="10515600" cy="3722599"/>
          </a:xfrm>
        </p:spPr>
        <p:txBody>
          <a:bodyPr>
            <a:normAutofit lnSpcReduction="10000"/>
          </a:bodyPr>
          <a:lstStyle/>
          <a:p>
            <a:r>
              <a:rPr lang="en-US" dirty="0"/>
              <a:t>Do not add new functionality unless an implementor cannot complete a real application without it.</a:t>
            </a:r>
          </a:p>
          <a:p>
            <a:r>
              <a:rPr lang="en-US" dirty="0"/>
              <a:t> It is as important to decide what a system is not as to decide what it is. Do not serve all the world's needs; rather, make the system extensible so that additional needs can be met in an upwardly compatible fashion. (windows 8)</a:t>
            </a:r>
          </a:p>
          <a:p>
            <a:r>
              <a:rPr lang="en-US" dirty="0"/>
              <a:t>The only thing worse than generalizing from one example is generalizing from no examples at all.</a:t>
            </a:r>
          </a:p>
          <a:p>
            <a:r>
              <a:rPr lang="en-US" dirty="0"/>
              <a:t>If a problem is not completely understood, it is probably best to provide no solution at all.</a:t>
            </a:r>
          </a:p>
          <a:p>
            <a:r>
              <a:rPr lang="en-US" dirty="0"/>
              <a:t>If you can get 90 percent of the desired effect for 10 percent of the work, use the simpler solution.</a:t>
            </a:r>
          </a:p>
          <a:p>
            <a:r>
              <a:rPr lang="en-US" dirty="0"/>
              <a:t>Isolate complexity as much as possible.</a:t>
            </a:r>
          </a:p>
          <a:p>
            <a:r>
              <a:rPr lang="en-US" dirty="0"/>
              <a:t>Provide mechanism rather than policy. In particular, place user interface policy in the clients' hands.</a:t>
            </a:r>
          </a:p>
        </p:txBody>
      </p:sp>
      <p:sp>
        <p:nvSpPr>
          <p:cNvPr id="5" name="TextBox 4">
            <a:extLst>
              <a:ext uri="{FF2B5EF4-FFF2-40B4-BE49-F238E27FC236}">
                <a16:creationId xmlns:a16="http://schemas.microsoft.com/office/drawing/2014/main" id="{96624C26-4E9B-449F-6691-DDBEB658EFD0}"/>
              </a:ext>
            </a:extLst>
          </p:cNvPr>
          <p:cNvSpPr txBox="1"/>
          <p:nvPr/>
        </p:nvSpPr>
        <p:spPr>
          <a:xfrm>
            <a:off x="308515" y="6537067"/>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146408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78FEA-2FD0-3B29-9FDA-D449B373BABD}"/>
              </a:ext>
            </a:extLst>
          </p:cNvPr>
          <p:cNvSpPr>
            <a:spLocks noGrp="1"/>
          </p:cNvSpPr>
          <p:nvPr>
            <p:ph type="title"/>
          </p:nvPr>
        </p:nvSpPr>
        <p:spPr/>
        <p:txBody>
          <a:bodyPr>
            <a:normAutofit fontScale="90000"/>
          </a:bodyPr>
          <a:lstStyle/>
          <a:p>
            <a:r>
              <a:rPr lang="en-US" dirty="0" err="1"/>
              <a:t>Os</a:t>
            </a:r>
            <a:r>
              <a:rPr lang="en-US" dirty="0"/>
              <a:t> Structure – SIMPLE STRUCTURE</a:t>
            </a:r>
          </a:p>
        </p:txBody>
      </p:sp>
      <p:sp>
        <p:nvSpPr>
          <p:cNvPr id="3" name="Text Placeholder 2">
            <a:extLst>
              <a:ext uri="{FF2B5EF4-FFF2-40B4-BE49-F238E27FC236}">
                <a16:creationId xmlns:a16="http://schemas.microsoft.com/office/drawing/2014/main" id="{E23F7574-2B92-BDD7-9AD5-0F4CF011E84B}"/>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E724B4C4-FDEA-73D3-51A7-D380E9C01848}"/>
              </a:ext>
            </a:extLst>
          </p:cNvPr>
          <p:cNvSpPr>
            <a:spLocks noGrp="1"/>
          </p:cNvSpPr>
          <p:nvPr>
            <p:ph idx="1"/>
          </p:nvPr>
        </p:nvSpPr>
        <p:spPr/>
        <p:txBody>
          <a:bodyPr/>
          <a:lstStyle/>
          <a:p>
            <a:r>
              <a:rPr lang="en-US" dirty="0"/>
              <a:t>MS-DOS – written to provide the most functionality in the least space</a:t>
            </a:r>
          </a:p>
          <a:p>
            <a:pPr lvl="1"/>
            <a:r>
              <a:rPr lang="en-US" dirty="0"/>
              <a:t>Not divided into modules</a:t>
            </a:r>
          </a:p>
          <a:p>
            <a:pPr lvl="1"/>
            <a:r>
              <a:rPr lang="en-US" dirty="0"/>
              <a:t>Although MS-DOS has some structure, its interfaces and levels of functionality are not well separated</a:t>
            </a:r>
          </a:p>
        </p:txBody>
      </p:sp>
      <p:sp>
        <p:nvSpPr>
          <p:cNvPr id="5" name="TextBox 4">
            <a:extLst>
              <a:ext uri="{FF2B5EF4-FFF2-40B4-BE49-F238E27FC236}">
                <a16:creationId xmlns:a16="http://schemas.microsoft.com/office/drawing/2014/main" id="{C1D59310-8DFC-F2F4-2C47-BF8CF6EDD988}"/>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4684173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39FA9-5FB7-9201-0A54-3F93C05BAF48}"/>
              </a:ext>
            </a:extLst>
          </p:cNvPr>
          <p:cNvSpPr>
            <a:spLocks noGrp="1"/>
          </p:cNvSpPr>
          <p:nvPr>
            <p:ph type="title"/>
          </p:nvPr>
        </p:nvSpPr>
        <p:spPr/>
        <p:txBody>
          <a:bodyPr>
            <a:normAutofit fontScale="90000"/>
          </a:bodyPr>
          <a:lstStyle/>
          <a:p>
            <a:r>
              <a:rPr lang="en-US" dirty="0"/>
              <a:t>MS-DOS Layer Structure</a:t>
            </a:r>
          </a:p>
        </p:txBody>
      </p:sp>
      <p:sp>
        <p:nvSpPr>
          <p:cNvPr id="3" name="Text Placeholder 2">
            <a:extLst>
              <a:ext uri="{FF2B5EF4-FFF2-40B4-BE49-F238E27FC236}">
                <a16:creationId xmlns:a16="http://schemas.microsoft.com/office/drawing/2014/main" id="{C3C69262-8BDD-AFDB-9EA2-B47CA86C4BDA}"/>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D1FC0D21-F5A4-6A99-11DD-D9499C9867B2}"/>
              </a:ext>
            </a:extLst>
          </p:cNvPr>
          <p:cNvPicPr>
            <a:picLocks noChangeAspect="1"/>
          </p:cNvPicPr>
          <p:nvPr/>
        </p:nvPicPr>
        <p:blipFill>
          <a:blip r:embed="rId3"/>
          <a:stretch>
            <a:fillRect/>
          </a:stretch>
        </p:blipFill>
        <p:spPr>
          <a:xfrm>
            <a:off x="3095510" y="2422530"/>
            <a:ext cx="4362680" cy="4213952"/>
          </a:xfrm>
          <a:prstGeom prst="rect">
            <a:avLst/>
          </a:prstGeom>
        </p:spPr>
      </p:pic>
      <p:sp>
        <p:nvSpPr>
          <p:cNvPr id="4" name="TextBox 3">
            <a:extLst>
              <a:ext uri="{FF2B5EF4-FFF2-40B4-BE49-F238E27FC236}">
                <a16:creationId xmlns:a16="http://schemas.microsoft.com/office/drawing/2014/main" id="{542916B6-661B-69B4-05B8-A2D74993FE32}"/>
              </a:ext>
            </a:extLst>
          </p:cNvPr>
          <p:cNvSpPr txBox="1"/>
          <p:nvPr/>
        </p:nvSpPr>
        <p:spPr>
          <a:xfrm>
            <a:off x="395416" y="6544149"/>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8660680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9A321-7EE9-ECFB-755A-67CD35644830}"/>
              </a:ext>
            </a:extLst>
          </p:cNvPr>
          <p:cNvSpPr>
            <a:spLocks noGrp="1"/>
          </p:cNvSpPr>
          <p:nvPr>
            <p:ph type="title"/>
          </p:nvPr>
        </p:nvSpPr>
        <p:spPr/>
        <p:txBody>
          <a:bodyPr>
            <a:normAutofit fontScale="90000"/>
          </a:bodyPr>
          <a:lstStyle/>
          <a:p>
            <a:r>
              <a:rPr lang="en-US" dirty="0"/>
              <a:t>Layered Approach</a:t>
            </a:r>
          </a:p>
        </p:txBody>
      </p:sp>
      <p:sp>
        <p:nvSpPr>
          <p:cNvPr id="3" name="Text Placeholder 2">
            <a:extLst>
              <a:ext uri="{FF2B5EF4-FFF2-40B4-BE49-F238E27FC236}">
                <a16:creationId xmlns:a16="http://schemas.microsoft.com/office/drawing/2014/main" id="{F1797985-A643-8327-6C12-34B8D6B9096C}"/>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D9274F89-CD8E-D1C0-8737-5D8EF15AC8DF}"/>
              </a:ext>
            </a:extLst>
          </p:cNvPr>
          <p:cNvSpPr>
            <a:spLocks noGrp="1"/>
          </p:cNvSpPr>
          <p:nvPr>
            <p:ph idx="1"/>
          </p:nvPr>
        </p:nvSpPr>
        <p:spPr/>
        <p:txBody>
          <a:bodyPr/>
          <a:lstStyle/>
          <a:p>
            <a:r>
              <a:rPr lang="en-US" dirty="0"/>
              <a:t>The operating system is divided into a number of layers (levels), each built on top of lower layers. The bottom layer (layer 0), is the hardware; the highest (layer N) is the user interface.</a:t>
            </a:r>
          </a:p>
          <a:p>
            <a:r>
              <a:rPr lang="en-US" dirty="0"/>
              <a:t>With modularity, layers are selected such that each uses functions (operations) and services of only lower-level layers</a:t>
            </a:r>
          </a:p>
          <a:p>
            <a:r>
              <a:rPr lang="en-US" dirty="0"/>
              <a:t>The main advantage of the layered approach is simplicity of construction and debugging.</a:t>
            </a:r>
          </a:p>
        </p:txBody>
      </p:sp>
      <p:sp>
        <p:nvSpPr>
          <p:cNvPr id="5" name="TextBox 4">
            <a:extLst>
              <a:ext uri="{FF2B5EF4-FFF2-40B4-BE49-F238E27FC236}">
                <a16:creationId xmlns:a16="http://schemas.microsoft.com/office/drawing/2014/main" id="{B4CA923D-BCE5-93FB-BDCA-5F5D636F9E79}"/>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26041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CACCE-B567-6954-75D8-1B58B81A5A5F}"/>
              </a:ext>
            </a:extLst>
          </p:cNvPr>
          <p:cNvSpPr>
            <a:spLocks noGrp="1"/>
          </p:cNvSpPr>
          <p:nvPr>
            <p:ph type="title"/>
          </p:nvPr>
        </p:nvSpPr>
        <p:spPr/>
        <p:txBody>
          <a:bodyPr>
            <a:normAutofit fontScale="90000"/>
          </a:bodyPr>
          <a:lstStyle/>
          <a:p>
            <a:r>
              <a:rPr lang="en-US" dirty="0"/>
              <a:t>Layered Operating System</a:t>
            </a:r>
          </a:p>
        </p:txBody>
      </p:sp>
      <p:sp>
        <p:nvSpPr>
          <p:cNvPr id="3" name="Text Placeholder 2">
            <a:extLst>
              <a:ext uri="{FF2B5EF4-FFF2-40B4-BE49-F238E27FC236}">
                <a16:creationId xmlns:a16="http://schemas.microsoft.com/office/drawing/2014/main" id="{FA29C463-6666-6E5E-349A-F8DB74972F24}"/>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05C0348F-05B6-6E32-8510-BE7969503BB5}"/>
              </a:ext>
            </a:extLst>
          </p:cNvPr>
          <p:cNvPicPr>
            <a:picLocks noChangeAspect="1"/>
          </p:cNvPicPr>
          <p:nvPr/>
        </p:nvPicPr>
        <p:blipFill>
          <a:blip r:embed="rId2"/>
          <a:stretch>
            <a:fillRect/>
          </a:stretch>
        </p:blipFill>
        <p:spPr>
          <a:xfrm>
            <a:off x="3725078" y="2438046"/>
            <a:ext cx="4208443" cy="4202935"/>
          </a:xfrm>
          <a:prstGeom prst="rect">
            <a:avLst/>
          </a:prstGeom>
        </p:spPr>
      </p:pic>
      <p:sp>
        <p:nvSpPr>
          <p:cNvPr id="4" name="TextBox 3">
            <a:extLst>
              <a:ext uri="{FF2B5EF4-FFF2-40B4-BE49-F238E27FC236}">
                <a16:creationId xmlns:a16="http://schemas.microsoft.com/office/drawing/2014/main" id="{663E5012-3686-2D7C-86A6-91CBE531EDDB}"/>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8527557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2CA3-C616-FD40-D915-BBA872145A72}"/>
              </a:ext>
            </a:extLst>
          </p:cNvPr>
          <p:cNvSpPr>
            <a:spLocks noGrp="1"/>
          </p:cNvSpPr>
          <p:nvPr>
            <p:ph type="title"/>
          </p:nvPr>
        </p:nvSpPr>
        <p:spPr/>
        <p:txBody>
          <a:bodyPr>
            <a:normAutofit fontScale="90000"/>
          </a:bodyPr>
          <a:lstStyle/>
          <a:p>
            <a:r>
              <a:rPr lang="en-US" dirty="0"/>
              <a:t>UNIX</a:t>
            </a:r>
          </a:p>
        </p:txBody>
      </p:sp>
      <p:sp>
        <p:nvSpPr>
          <p:cNvPr id="3" name="Text Placeholder 2">
            <a:extLst>
              <a:ext uri="{FF2B5EF4-FFF2-40B4-BE49-F238E27FC236}">
                <a16:creationId xmlns:a16="http://schemas.microsoft.com/office/drawing/2014/main" id="{13695E93-F1BB-9594-2EA3-17E91E35FF13}"/>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F45F9E8D-F347-0892-FD50-176DDFA0E3E2}"/>
              </a:ext>
            </a:extLst>
          </p:cNvPr>
          <p:cNvSpPr>
            <a:spLocks noGrp="1"/>
          </p:cNvSpPr>
          <p:nvPr>
            <p:ph idx="1"/>
          </p:nvPr>
        </p:nvSpPr>
        <p:spPr>
          <a:xfrm>
            <a:off x="704850" y="2666446"/>
            <a:ext cx="9736231" cy="3477179"/>
          </a:xfrm>
        </p:spPr>
        <p:txBody>
          <a:bodyPr>
            <a:normAutofit/>
          </a:bodyPr>
          <a:lstStyle/>
          <a:p>
            <a:r>
              <a:rPr lang="en-US" sz="2000" dirty="0"/>
              <a:t>UNIX – limited by hardware functionality, the original UNIX operating system had limited structuring. The UNIX OS consists of two separable parts</a:t>
            </a:r>
          </a:p>
          <a:p>
            <a:pPr lvl="1"/>
            <a:r>
              <a:rPr lang="en-US" sz="2000" dirty="0"/>
              <a:t>System programs</a:t>
            </a:r>
          </a:p>
          <a:p>
            <a:pPr lvl="1"/>
            <a:r>
              <a:rPr lang="en-US" sz="2000" dirty="0"/>
              <a:t> The kernel</a:t>
            </a:r>
          </a:p>
          <a:p>
            <a:pPr lvl="2"/>
            <a:r>
              <a:rPr lang="en-US" sz="2000" dirty="0"/>
              <a:t>Consists of everything below the system-call interface and above the physical hardware</a:t>
            </a:r>
          </a:p>
          <a:p>
            <a:pPr lvl="2"/>
            <a:r>
              <a:rPr lang="en-US" sz="2000" dirty="0"/>
              <a:t>Provides the file system, CPU scheduling, memory management, and other operating-system functions; a large number of functions for one level</a:t>
            </a:r>
          </a:p>
        </p:txBody>
      </p:sp>
      <p:sp>
        <p:nvSpPr>
          <p:cNvPr id="5" name="TextBox 4">
            <a:extLst>
              <a:ext uri="{FF2B5EF4-FFF2-40B4-BE49-F238E27FC236}">
                <a16:creationId xmlns:a16="http://schemas.microsoft.com/office/drawing/2014/main" id="{21AC2DB2-B62D-B4BD-6B97-665042153D7A}"/>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5716322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6467A-1D11-F29D-DAEA-447C97BF897C}"/>
              </a:ext>
            </a:extLst>
          </p:cNvPr>
          <p:cNvSpPr>
            <a:spLocks noGrp="1"/>
          </p:cNvSpPr>
          <p:nvPr>
            <p:ph type="title"/>
          </p:nvPr>
        </p:nvSpPr>
        <p:spPr/>
        <p:txBody>
          <a:bodyPr>
            <a:normAutofit fontScale="90000"/>
          </a:bodyPr>
          <a:lstStyle/>
          <a:p>
            <a:r>
              <a:rPr lang="en-US" dirty="0"/>
              <a:t>UNIX System Structure</a:t>
            </a:r>
          </a:p>
        </p:txBody>
      </p:sp>
      <p:sp>
        <p:nvSpPr>
          <p:cNvPr id="3" name="Text Placeholder 2">
            <a:extLst>
              <a:ext uri="{FF2B5EF4-FFF2-40B4-BE49-F238E27FC236}">
                <a16:creationId xmlns:a16="http://schemas.microsoft.com/office/drawing/2014/main" id="{1D03C339-7D9F-BCD1-EEAA-CE0983A933DA}"/>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D51719D8-735D-E85A-96FE-D3C475A2F6F0}"/>
              </a:ext>
            </a:extLst>
          </p:cNvPr>
          <p:cNvPicPr>
            <a:picLocks noChangeAspect="1"/>
          </p:cNvPicPr>
          <p:nvPr/>
        </p:nvPicPr>
        <p:blipFill>
          <a:blip r:embed="rId2"/>
          <a:stretch>
            <a:fillRect/>
          </a:stretch>
        </p:blipFill>
        <p:spPr>
          <a:xfrm>
            <a:off x="2675607" y="2616735"/>
            <a:ext cx="5640636" cy="3415229"/>
          </a:xfrm>
          <a:prstGeom prst="rect">
            <a:avLst/>
          </a:prstGeom>
        </p:spPr>
      </p:pic>
      <p:sp>
        <p:nvSpPr>
          <p:cNvPr id="4" name="TextBox 3">
            <a:extLst>
              <a:ext uri="{FF2B5EF4-FFF2-40B4-BE49-F238E27FC236}">
                <a16:creationId xmlns:a16="http://schemas.microsoft.com/office/drawing/2014/main" id="{EA8466EC-8AF4-C336-75BC-A90DCC439D04}"/>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634029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E961A-F93E-FD0E-9315-89E373F94361}"/>
              </a:ext>
            </a:extLst>
          </p:cNvPr>
          <p:cNvSpPr>
            <a:spLocks noGrp="1"/>
          </p:cNvSpPr>
          <p:nvPr>
            <p:ph type="title"/>
          </p:nvPr>
        </p:nvSpPr>
        <p:spPr/>
        <p:txBody>
          <a:bodyPr>
            <a:normAutofit fontScale="90000"/>
          </a:bodyPr>
          <a:lstStyle/>
          <a:p>
            <a:r>
              <a:rPr lang="en-US" dirty="0"/>
              <a:t>Microkernel SYSTEM Architecture</a:t>
            </a:r>
          </a:p>
        </p:txBody>
      </p:sp>
      <p:sp>
        <p:nvSpPr>
          <p:cNvPr id="3" name="Text Placeholder 2">
            <a:extLst>
              <a:ext uri="{FF2B5EF4-FFF2-40B4-BE49-F238E27FC236}">
                <a16:creationId xmlns:a16="http://schemas.microsoft.com/office/drawing/2014/main" id="{73EC5595-32B0-8660-47CC-F04EECAE6997}"/>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A83506DD-9B6B-30AE-4915-344DF3773F95}"/>
              </a:ext>
            </a:extLst>
          </p:cNvPr>
          <p:cNvSpPr>
            <a:spLocks noGrp="1"/>
          </p:cNvSpPr>
          <p:nvPr>
            <p:ph idx="1"/>
          </p:nvPr>
        </p:nvSpPr>
        <p:spPr>
          <a:xfrm>
            <a:off x="1009650" y="2516276"/>
            <a:ext cx="9736231" cy="3726120"/>
          </a:xfrm>
        </p:spPr>
        <p:txBody>
          <a:bodyPr>
            <a:noAutofit/>
          </a:bodyPr>
          <a:lstStyle/>
          <a:p>
            <a:r>
              <a:rPr lang="en-US" sz="2000" dirty="0"/>
              <a:t>Moves as much from the kernel into “user” space</a:t>
            </a:r>
          </a:p>
          <a:p>
            <a:r>
              <a:rPr lang="en-US" sz="2000" dirty="0"/>
              <a:t>Communication takes place between user modules using message passing</a:t>
            </a:r>
          </a:p>
          <a:p>
            <a:r>
              <a:rPr lang="en-US" sz="2000" dirty="0"/>
              <a:t> Benefits:</a:t>
            </a:r>
          </a:p>
          <a:p>
            <a:pPr lvl="1"/>
            <a:r>
              <a:rPr lang="en-US" sz="2000" dirty="0"/>
              <a:t> Easier to extend a microkernel</a:t>
            </a:r>
          </a:p>
          <a:p>
            <a:pPr lvl="1"/>
            <a:r>
              <a:rPr lang="en-US" sz="2000" dirty="0"/>
              <a:t> Easier to port the operating system to new architectures</a:t>
            </a:r>
          </a:p>
          <a:p>
            <a:pPr lvl="1"/>
            <a:r>
              <a:rPr lang="en-US" sz="2000" dirty="0"/>
              <a:t> More reliable (less code is running in kernel mode)</a:t>
            </a:r>
          </a:p>
          <a:p>
            <a:pPr lvl="1"/>
            <a:r>
              <a:rPr lang="en-US" sz="2000" dirty="0"/>
              <a:t> More secure</a:t>
            </a:r>
          </a:p>
          <a:p>
            <a:r>
              <a:rPr lang="en-US" sz="2000" dirty="0"/>
              <a:t> Detriments:</a:t>
            </a:r>
          </a:p>
          <a:p>
            <a:pPr lvl="1"/>
            <a:r>
              <a:rPr lang="en-US" sz="2000" dirty="0"/>
              <a:t> Performance overhead of user space to kernel space communication</a:t>
            </a:r>
          </a:p>
        </p:txBody>
      </p:sp>
      <p:sp>
        <p:nvSpPr>
          <p:cNvPr id="5" name="TextBox 4">
            <a:extLst>
              <a:ext uri="{FF2B5EF4-FFF2-40B4-BE49-F238E27FC236}">
                <a16:creationId xmlns:a16="http://schemas.microsoft.com/office/drawing/2014/main" id="{09B2A597-E543-37A9-356E-FF28A5ACB039}"/>
              </a:ext>
            </a:extLst>
          </p:cNvPr>
          <p:cNvSpPr txBox="1"/>
          <p:nvPr/>
        </p:nvSpPr>
        <p:spPr>
          <a:xfrm>
            <a:off x="308515" y="652980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1335584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0A296-58FA-B0CB-FACA-3380C9D29008}"/>
              </a:ext>
            </a:extLst>
          </p:cNvPr>
          <p:cNvSpPr>
            <a:spLocks noGrp="1"/>
          </p:cNvSpPr>
          <p:nvPr>
            <p:ph type="title"/>
          </p:nvPr>
        </p:nvSpPr>
        <p:spPr/>
        <p:txBody>
          <a:bodyPr>
            <a:normAutofit fontScale="90000"/>
          </a:bodyPr>
          <a:lstStyle/>
          <a:p>
            <a:r>
              <a:rPr lang="en-US" dirty="0"/>
              <a:t>Modules</a:t>
            </a:r>
          </a:p>
        </p:txBody>
      </p:sp>
      <p:sp>
        <p:nvSpPr>
          <p:cNvPr id="3" name="Text Placeholder 2">
            <a:extLst>
              <a:ext uri="{FF2B5EF4-FFF2-40B4-BE49-F238E27FC236}">
                <a16:creationId xmlns:a16="http://schemas.microsoft.com/office/drawing/2014/main" id="{14347C56-C082-8042-EB50-3D549D237584}"/>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24616A70-4603-BF75-A3EB-0776E0C3EF1C}"/>
              </a:ext>
            </a:extLst>
          </p:cNvPr>
          <p:cNvSpPr>
            <a:spLocks noGrp="1"/>
          </p:cNvSpPr>
          <p:nvPr>
            <p:ph idx="1"/>
          </p:nvPr>
        </p:nvSpPr>
        <p:spPr/>
        <p:txBody>
          <a:bodyPr>
            <a:normAutofit/>
          </a:bodyPr>
          <a:lstStyle/>
          <a:p>
            <a:r>
              <a:rPr lang="en-US" sz="2400" dirty="0"/>
              <a:t>Most modern operating systems implement kernel modules</a:t>
            </a:r>
          </a:p>
          <a:p>
            <a:pPr lvl="1"/>
            <a:r>
              <a:rPr lang="en-US" sz="2400" dirty="0"/>
              <a:t> Uses object-oriented approach</a:t>
            </a:r>
          </a:p>
          <a:p>
            <a:pPr lvl="1"/>
            <a:r>
              <a:rPr lang="en-US" sz="2400" dirty="0"/>
              <a:t> Each core component is separate</a:t>
            </a:r>
          </a:p>
          <a:p>
            <a:pPr lvl="1"/>
            <a:r>
              <a:rPr lang="en-US" sz="2400" dirty="0"/>
              <a:t> Each talks to the others over known interfaces</a:t>
            </a:r>
          </a:p>
          <a:p>
            <a:pPr lvl="1"/>
            <a:r>
              <a:rPr lang="en-US" sz="2400" dirty="0"/>
              <a:t>Modules call each other instead of message passing</a:t>
            </a:r>
          </a:p>
          <a:p>
            <a:pPr lvl="1"/>
            <a:r>
              <a:rPr lang="en-US" sz="2400" dirty="0"/>
              <a:t> Each is loadable as needed within the kernel</a:t>
            </a:r>
          </a:p>
          <a:p>
            <a:r>
              <a:rPr lang="en-US" sz="2400" dirty="0"/>
              <a:t> Overall, similar to layers but more flexible</a:t>
            </a:r>
          </a:p>
        </p:txBody>
      </p:sp>
      <p:sp>
        <p:nvSpPr>
          <p:cNvPr id="5" name="TextBox 4">
            <a:extLst>
              <a:ext uri="{FF2B5EF4-FFF2-40B4-BE49-F238E27FC236}">
                <a16:creationId xmlns:a16="http://schemas.microsoft.com/office/drawing/2014/main" id="{B079D083-72BF-A3D4-5B68-C6A4588C5A02}"/>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646078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145D6-B1B5-B4A6-261D-45ED928FB481}"/>
              </a:ext>
            </a:extLst>
          </p:cNvPr>
          <p:cNvSpPr>
            <a:spLocks noGrp="1"/>
          </p:cNvSpPr>
          <p:nvPr>
            <p:ph type="title"/>
          </p:nvPr>
        </p:nvSpPr>
        <p:spPr/>
        <p:txBody>
          <a:bodyPr>
            <a:normAutofit fontScale="90000"/>
          </a:bodyPr>
          <a:lstStyle/>
          <a:p>
            <a:r>
              <a:rPr lang="en-US" dirty="0"/>
              <a:t>TOPICS</a:t>
            </a:r>
          </a:p>
        </p:txBody>
      </p:sp>
      <p:sp>
        <p:nvSpPr>
          <p:cNvPr id="3" name="Text Placeholder 2">
            <a:extLst>
              <a:ext uri="{FF2B5EF4-FFF2-40B4-BE49-F238E27FC236}">
                <a16:creationId xmlns:a16="http://schemas.microsoft.com/office/drawing/2014/main" id="{2D2C92FA-0870-29E5-E097-F900D5BD8F66}"/>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E2347F28-F2E9-8F83-DBDB-161959522942}"/>
              </a:ext>
            </a:extLst>
          </p:cNvPr>
          <p:cNvSpPr>
            <a:spLocks noGrp="1"/>
          </p:cNvSpPr>
          <p:nvPr>
            <p:ph idx="1"/>
          </p:nvPr>
        </p:nvSpPr>
        <p:spPr/>
        <p:txBody>
          <a:bodyPr>
            <a:normAutofit fontScale="92500" lnSpcReduction="10000"/>
          </a:bodyPr>
          <a:lstStyle/>
          <a:p>
            <a:pPr marL="0" indent="0">
              <a:buNone/>
            </a:pPr>
            <a:r>
              <a:rPr lang="en-US" dirty="0"/>
              <a:t>■ Operating System Services</a:t>
            </a:r>
          </a:p>
          <a:p>
            <a:pPr marL="0" indent="0">
              <a:buNone/>
            </a:pPr>
            <a:r>
              <a:rPr lang="en-US" dirty="0"/>
              <a:t>■ System Calls</a:t>
            </a:r>
          </a:p>
          <a:p>
            <a:pPr marL="0" indent="0">
              <a:buNone/>
            </a:pPr>
            <a:r>
              <a:rPr lang="en-US" dirty="0"/>
              <a:t>■ Types of System Calls</a:t>
            </a:r>
          </a:p>
          <a:p>
            <a:pPr marL="0" indent="0">
              <a:buNone/>
            </a:pPr>
            <a:r>
              <a:rPr lang="en-US" dirty="0"/>
              <a:t>■ System Programs</a:t>
            </a:r>
          </a:p>
          <a:p>
            <a:pPr marL="0" indent="0">
              <a:buNone/>
            </a:pPr>
            <a:r>
              <a:rPr lang="en-US" dirty="0"/>
              <a:t>■ Operating System Design and Implementation</a:t>
            </a:r>
          </a:p>
          <a:p>
            <a:pPr marL="0" indent="0">
              <a:buNone/>
            </a:pPr>
            <a:r>
              <a:rPr lang="en-US" dirty="0"/>
              <a:t>■ Operating System Structure</a:t>
            </a:r>
          </a:p>
          <a:p>
            <a:pPr marL="0" indent="0">
              <a:buNone/>
            </a:pPr>
            <a:r>
              <a:rPr lang="en-US" dirty="0"/>
              <a:t>■ Virtual Machines</a:t>
            </a:r>
          </a:p>
          <a:p>
            <a:pPr marL="0" indent="0">
              <a:buNone/>
            </a:pPr>
            <a:r>
              <a:rPr lang="en-US" dirty="0"/>
              <a:t>■ Operating System Generation</a:t>
            </a:r>
          </a:p>
          <a:p>
            <a:pPr marL="0" indent="0">
              <a:buNone/>
            </a:pPr>
            <a:r>
              <a:rPr lang="en-US" dirty="0"/>
              <a:t>■ System Boot</a:t>
            </a:r>
          </a:p>
        </p:txBody>
      </p:sp>
      <p:sp>
        <p:nvSpPr>
          <p:cNvPr id="5" name="TextBox 4">
            <a:extLst>
              <a:ext uri="{FF2B5EF4-FFF2-40B4-BE49-F238E27FC236}">
                <a16:creationId xmlns:a16="http://schemas.microsoft.com/office/drawing/2014/main" id="{E057BAEA-FD88-5653-1CD7-4AA7CEEA5107}"/>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6002894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2C57D-912F-DF29-79B1-6C3D5E2E5608}"/>
              </a:ext>
            </a:extLst>
          </p:cNvPr>
          <p:cNvSpPr>
            <a:spLocks noGrp="1"/>
          </p:cNvSpPr>
          <p:nvPr>
            <p:ph type="title"/>
          </p:nvPr>
        </p:nvSpPr>
        <p:spPr/>
        <p:txBody>
          <a:bodyPr>
            <a:normAutofit fontScale="90000"/>
          </a:bodyPr>
          <a:lstStyle/>
          <a:p>
            <a:r>
              <a:rPr lang="en-US" dirty="0"/>
              <a:t>Solaris module approach</a:t>
            </a:r>
          </a:p>
        </p:txBody>
      </p:sp>
      <p:sp>
        <p:nvSpPr>
          <p:cNvPr id="3" name="Text Placeholder 2">
            <a:extLst>
              <a:ext uri="{FF2B5EF4-FFF2-40B4-BE49-F238E27FC236}">
                <a16:creationId xmlns:a16="http://schemas.microsoft.com/office/drawing/2014/main" id="{1BE0178F-CE12-6EF8-CF8E-84DF2A11F21B}"/>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5FB06B99-5A95-205D-7589-F5D0EB942B58}"/>
              </a:ext>
            </a:extLst>
          </p:cNvPr>
          <p:cNvPicPr>
            <a:picLocks noChangeAspect="1"/>
          </p:cNvPicPr>
          <p:nvPr/>
        </p:nvPicPr>
        <p:blipFill>
          <a:blip r:embed="rId2"/>
          <a:stretch>
            <a:fillRect/>
          </a:stretch>
        </p:blipFill>
        <p:spPr>
          <a:xfrm>
            <a:off x="1553149" y="2618801"/>
            <a:ext cx="6929164" cy="3220024"/>
          </a:xfrm>
          <a:prstGeom prst="rect">
            <a:avLst/>
          </a:prstGeom>
        </p:spPr>
      </p:pic>
      <p:sp>
        <p:nvSpPr>
          <p:cNvPr id="4" name="TextBox 3">
            <a:extLst>
              <a:ext uri="{FF2B5EF4-FFF2-40B4-BE49-F238E27FC236}">
                <a16:creationId xmlns:a16="http://schemas.microsoft.com/office/drawing/2014/main" id="{E5D1D6AF-D579-92C0-24CF-0E141CB73272}"/>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9001017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A71C9-107B-99E6-EB94-E22E12ADF3B7}"/>
              </a:ext>
            </a:extLst>
          </p:cNvPr>
          <p:cNvSpPr>
            <a:spLocks noGrp="1"/>
          </p:cNvSpPr>
          <p:nvPr>
            <p:ph type="title"/>
          </p:nvPr>
        </p:nvSpPr>
        <p:spPr/>
        <p:txBody>
          <a:bodyPr>
            <a:normAutofit fontScale="90000"/>
          </a:bodyPr>
          <a:lstStyle/>
          <a:p>
            <a:r>
              <a:rPr lang="en-US" dirty="0"/>
              <a:t>Mac OS X Structure</a:t>
            </a:r>
          </a:p>
        </p:txBody>
      </p:sp>
      <p:sp>
        <p:nvSpPr>
          <p:cNvPr id="3" name="Text Placeholder 2">
            <a:extLst>
              <a:ext uri="{FF2B5EF4-FFF2-40B4-BE49-F238E27FC236}">
                <a16:creationId xmlns:a16="http://schemas.microsoft.com/office/drawing/2014/main" id="{D5020D20-57B8-76C9-667E-4655C5E0F4EB}"/>
              </a:ext>
            </a:extLst>
          </p:cNvPr>
          <p:cNvSpPr>
            <a:spLocks noGrp="1"/>
          </p:cNvSpPr>
          <p:nvPr>
            <p:ph type="body" sz="quarter" idx="11"/>
          </p:nvPr>
        </p:nvSpPr>
        <p:spPr/>
        <p:txBody>
          <a:bodyPr/>
          <a:lstStyle/>
          <a:p>
            <a:endParaRPr lang="en-US"/>
          </a:p>
        </p:txBody>
      </p:sp>
      <p:pic>
        <p:nvPicPr>
          <p:cNvPr id="6" name="Content Placeholder 5">
            <a:extLst>
              <a:ext uri="{FF2B5EF4-FFF2-40B4-BE49-F238E27FC236}">
                <a16:creationId xmlns:a16="http://schemas.microsoft.com/office/drawing/2014/main" id="{14A3388F-314D-9C2A-BB4E-0747EDFCE30D}"/>
              </a:ext>
            </a:extLst>
          </p:cNvPr>
          <p:cNvPicPr>
            <a:picLocks noGrp="1" noChangeAspect="1"/>
          </p:cNvPicPr>
          <p:nvPr>
            <p:ph idx="1"/>
          </p:nvPr>
        </p:nvPicPr>
        <p:blipFill>
          <a:blip r:embed="rId3"/>
          <a:stretch>
            <a:fillRect/>
          </a:stretch>
        </p:blipFill>
        <p:spPr>
          <a:xfrm>
            <a:off x="1774825" y="2438046"/>
            <a:ext cx="5640636" cy="3382178"/>
          </a:xfrm>
        </p:spPr>
      </p:pic>
      <p:sp>
        <p:nvSpPr>
          <p:cNvPr id="8" name="TextBox 7">
            <a:extLst>
              <a:ext uri="{FF2B5EF4-FFF2-40B4-BE49-F238E27FC236}">
                <a16:creationId xmlns:a16="http://schemas.microsoft.com/office/drawing/2014/main" id="{FDA05D46-B2B9-FBD4-1626-5570F6178313}"/>
              </a:ext>
            </a:extLst>
          </p:cNvPr>
          <p:cNvSpPr txBox="1"/>
          <p:nvPr/>
        </p:nvSpPr>
        <p:spPr>
          <a:xfrm>
            <a:off x="2181225" y="6073259"/>
            <a:ext cx="6096000" cy="369332"/>
          </a:xfrm>
          <a:prstGeom prst="rect">
            <a:avLst/>
          </a:prstGeom>
          <a:noFill/>
        </p:spPr>
        <p:txBody>
          <a:bodyPr wrap="square">
            <a:spAutoFit/>
          </a:bodyPr>
          <a:lstStyle/>
          <a:p>
            <a:pPr algn="ctr"/>
            <a:r>
              <a:rPr lang="en-US" sz="1800" b="1" i="0" u="none" strike="noStrike" baseline="0" dirty="0">
                <a:latin typeface="Helvetica-Bold"/>
              </a:rPr>
              <a:t>A hybrid structure!</a:t>
            </a:r>
            <a:endParaRPr lang="en-US" dirty="0"/>
          </a:p>
        </p:txBody>
      </p:sp>
      <p:sp>
        <p:nvSpPr>
          <p:cNvPr id="4" name="TextBox 3">
            <a:extLst>
              <a:ext uri="{FF2B5EF4-FFF2-40B4-BE49-F238E27FC236}">
                <a16:creationId xmlns:a16="http://schemas.microsoft.com/office/drawing/2014/main" id="{802E241B-83C5-367C-ACCC-A21DA3A8F73A}"/>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4211800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C75F5-CF0D-7064-3696-41D9F676C411}"/>
              </a:ext>
            </a:extLst>
          </p:cNvPr>
          <p:cNvSpPr>
            <a:spLocks noGrp="1"/>
          </p:cNvSpPr>
          <p:nvPr>
            <p:ph type="title"/>
          </p:nvPr>
        </p:nvSpPr>
        <p:spPr/>
        <p:txBody>
          <a:bodyPr>
            <a:normAutofit fontScale="90000"/>
          </a:bodyPr>
          <a:lstStyle/>
          <a:p>
            <a:r>
              <a:rPr lang="en-US" dirty="0"/>
              <a:t>Virtual Machines</a:t>
            </a:r>
          </a:p>
        </p:txBody>
      </p:sp>
      <p:sp>
        <p:nvSpPr>
          <p:cNvPr id="3" name="Text Placeholder 2">
            <a:extLst>
              <a:ext uri="{FF2B5EF4-FFF2-40B4-BE49-F238E27FC236}">
                <a16:creationId xmlns:a16="http://schemas.microsoft.com/office/drawing/2014/main" id="{5F313334-8FEC-87F4-5FA1-CF7C2BDAACAB}"/>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8634F021-DB3D-2A12-46E8-401CF319E5F7}"/>
              </a:ext>
            </a:extLst>
          </p:cNvPr>
          <p:cNvSpPr>
            <a:spLocks noGrp="1"/>
          </p:cNvSpPr>
          <p:nvPr>
            <p:ph idx="1"/>
          </p:nvPr>
        </p:nvSpPr>
        <p:spPr/>
        <p:txBody>
          <a:bodyPr>
            <a:normAutofit/>
          </a:bodyPr>
          <a:lstStyle/>
          <a:p>
            <a:r>
              <a:rPr lang="en-US" sz="2400" dirty="0"/>
              <a:t>A virtual machine takes the layered approach to its logical conclusion. It treats hardware and the operating system kernel as though they were all hardware</a:t>
            </a:r>
          </a:p>
          <a:p>
            <a:r>
              <a:rPr lang="en-US" sz="2400" dirty="0"/>
              <a:t>A virtual machine provides an interface identical to the underlying bare hardware</a:t>
            </a:r>
          </a:p>
          <a:p>
            <a:r>
              <a:rPr lang="en-US" sz="2400" dirty="0"/>
              <a:t> The operating system creates the illusion of multiple processes, each executing on its own processor with its own (virtual) memory</a:t>
            </a:r>
          </a:p>
        </p:txBody>
      </p:sp>
      <p:sp>
        <p:nvSpPr>
          <p:cNvPr id="5" name="TextBox 4">
            <a:extLst>
              <a:ext uri="{FF2B5EF4-FFF2-40B4-BE49-F238E27FC236}">
                <a16:creationId xmlns:a16="http://schemas.microsoft.com/office/drawing/2014/main" id="{5B51B6D8-EC02-3825-A62F-305E34B27A0A}"/>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972662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81FBC-C835-DF35-76D1-817CB0CBB458}"/>
              </a:ext>
            </a:extLst>
          </p:cNvPr>
          <p:cNvSpPr>
            <a:spLocks noGrp="1"/>
          </p:cNvSpPr>
          <p:nvPr>
            <p:ph type="title"/>
          </p:nvPr>
        </p:nvSpPr>
        <p:spPr/>
        <p:txBody>
          <a:bodyPr>
            <a:normAutofit fontScale="90000"/>
          </a:bodyPr>
          <a:lstStyle/>
          <a:p>
            <a:r>
              <a:rPr lang="en-US" dirty="0"/>
              <a:t>VIRTUAL MACHINES (CONTD)</a:t>
            </a:r>
          </a:p>
        </p:txBody>
      </p:sp>
      <p:sp>
        <p:nvSpPr>
          <p:cNvPr id="3" name="Text Placeholder 2">
            <a:extLst>
              <a:ext uri="{FF2B5EF4-FFF2-40B4-BE49-F238E27FC236}">
                <a16:creationId xmlns:a16="http://schemas.microsoft.com/office/drawing/2014/main" id="{0A9BEF64-E60E-8DB5-C81D-614123EB6B52}"/>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43E886D5-4DA1-6BA5-1DD5-FB8627FAFA15}"/>
              </a:ext>
            </a:extLst>
          </p:cNvPr>
          <p:cNvSpPr>
            <a:spLocks noGrp="1"/>
          </p:cNvSpPr>
          <p:nvPr>
            <p:ph idx="1"/>
          </p:nvPr>
        </p:nvSpPr>
        <p:spPr>
          <a:xfrm>
            <a:off x="685799" y="2557095"/>
            <a:ext cx="11506201" cy="3726120"/>
          </a:xfrm>
        </p:spPr>
        <p:txBody>
          <a:bodyPr>
            <a:noAutofit/>
          </a:bodyPr>
          <a:lstStyle/>
          <a:p>
            <a:r>
              <a:rPr lang="en-US" sz="2400" dirty="0"/>
              <a:t>The resources of the physical computer are shared to create the virtual machines</a:t>
            </a:r>
          </a:p>
          <a:p>
            <a:pPr lvl="1"/>
            <a:r>
              <a:rPr lang="en-US" sz="2400" dirty="0"/>
              <a:t>CPU scheduling can create the appearance that users have their own processor</a:t>
            </a:r>
          </a:p>
          <a:p>
            <a:pPr lvl="1"/>
            <a:r>
              <a:rPr lang="en-US" sz="2400" dirty="0"/>
              <a:t>Spooling and a file system can provide virtual card readers and virtual line printers</a:t>
            </a:r>
          </a:p>
          <a:p>
            <a:pPr lvl="1"/>
            <a:r>
              <a:rPr lang="en-US" sz="2400" dirty="0"/>
              <a:t>A normal user time-sharing terminal serves as the virtual machine operator’s console</a:t>
            </a:r>
          </a:p>
        </p:txBody>
      </p:sp>
      <p:sp>
        <p:nvSpPr>
          <p:cNvPr id="5" name="TextBox 4">
            <a:extLst>
              <a:ext uri="{FF2B5EF4-FFF2-40B4-BE49-F238E27FC236}">
                <a16:creationId xmlns:a16="http://schemas.microsoft.com/office/drawing/2014/main" id="{93A405EF-CC89-FEC3-DAE3-E045B98F49BF}"/>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7803758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81FBC-C835-DF35-76D1-817CB0CBB458}"/>
              </a:ext>
            </a:extLst>
          </p:cNvPr>
          <p:cNvSpPr>
            <a:spLocks noGrp="1"/>
          </p:cNvSpPr>
          <p:nvPr>
            <p:ph type="title"/>
          </p:nvPr>
        </p:nvSpPr>
        <p:spPr/>
        <p:txBody>
          <a:bodyPr>
            <a:normAutofit fontScale="90000"/>
          </a:bodyPr>
          <a:lstStyle/>
          <a:p>
            <a:r>
              <a:rPr lang="en-US" dirty="0"/>
              <a:t>VIRTUAL MACHINES (CONTD)</a:t>
            </a:r>
          </a:p>
        </p:txBody>
      </p:sp>
      <p:sp>
        <p:nvSpPr>
          <p:cNvPr id="3" name="Text Placeholder 2">
            <a:extLst>
              <a:ext uri="{FF2B5EF4-FFF2-40B4-BE49-F238E27FC236}">
                <a16:creationId xmlns:a16="http://schemas.microsoft.com/office/drawing/2014/main" id="{0A9BEF64-E60E-8DB5-C81D-614123EB6B52}"/>
              </a:ext>
            </a:extLst>
          </p:cNvPr>
          <p:cNvSpPr>
            <a:spLocks noGrp="1"/>
          </p:cNvSpPr>
          <p:nvPr>
            <p:ph type="body" sz="quarter" idx="11"/>
          </p:nvPr>
        </p:nvSpPr>
        <p:spPr/>
        <p:txBody>
          <a:bodyPr/>
          <a:lstStyle/>
          <a:p>
            <a:endParaRPr lang="en-US"/>
          </a:p>
        </p:txBody>
      </p:sp>
      <p:pic>
        <p:nvPicPr>
          <p:cNvPr id="8" name="Picture 7">
            <a:extLst>
              <a:ext uri="{FF2B5EF4-FFF2-40B4-BE49-F238E27FC236}">
                <a16:creationId xmlns:a16="http://schemas.microsoft.com/office/drawing/2014/main" id="{241A09F8-E412-CB82-3A40-C3404DBF4D80}"/>
              </a:ext>
            </a:extLst>
          </p:cNvPr>
          <p:cNvPicPr>
            <a:picLocks noChangeAspect="1"/>
          </p:cNvPicPr>
          <p:nvPr/>
        </p:nvPicPr>
        <p:blipFill>
          <a:blip r:embed="rId2"/>
          <a:stretch>
            <a:fillRect/>
          </a:stretch>
        </p:blipFill>
        <p:spPr>
          <a:xfrm>
            <a:off x="3033334" y="2358037"/>
            <a:ext cx="5618602" cy="3872429"/>
          </a:xfrm>
          <a:prstGeom prst="rect">
            <a:avLst/>
          </a:prstGeom>
        </p:spPr>
      </p:pic>
      <p:sp>
        <p:nvSpPr>
          <p:cNvPr id="9" name="TextBox 8">
            <a:extLst>
              <a:ext uri="{FF2B5EF4-FFF2-40B4-BE49-F238E27FC236}">
                <a16:creationId xmlns:a16="http://schemas.microsoft.com/office/drawing/2014/main" id="{1DB2B999-D475-538F-4F93-4CFE5EFB1634}"/>
              </a:ext>
            </a:extLst>
          </p:cNvPr>
          <p:cNvSpPr txBox="1"/>
          <p:nvPr/>
        </p:nvSpPr>
        <p:spPr>
          <a:xfrm>
            <a:off x="3362325" y="6230466"/>
            <a:ext cx="5762625" cy="381000"/>
          </a:xfrm>
          <a:prstGeom prst="rect">
            <a:avLst/>
          </a:prstGeom>
          <a:noFill/>
        </p:spPr>
        <p:txBody>
          <a:bodyPr wrap="square" rtlCol="0">
            <a:spAutoFit/>
          </a:bodyPr>
          <a:lstStyle/>
          <a:p>
            <a:r>
              <a:rPr lang="en-US" dirty="0"/>
              <a:t>(a) Nonvirtual Machine          (b) virtual machine</a:t>
            </a:r>
          </a:p>
        </p:txBody>
      </p:sp>
      <p:sp>
        <p:nvSpPr>
          <p:cNvPr id="4" name="TextBox 3">
            <a:extLst>
              <a:ext uri="{FF2B5EF4-FFF2-40B4-BE49-F238E27FC236}">
                <a16:creationId xmlns:a16="http://schemas.microsoft.com/office/drawing/2014/main" id="{E21AD53B-98EF-50E1-FF75-A1A84D600E67}"/>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0945651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480F-01C8-DD2B-A141-A978AE3BB458}"/>
              </a:ext>
            </a:extLst>
          </p:cNvPr>
          <p:cNvSpPr>
            <a:spLocks noGrp="1"/>
          </p:cNvSpPr>
          <p:nvPr>
            <p:ph type="title"/>
          </p:nvPr>
        </p:nvSpPr>
        <p:spPr/>
        <p:txBody>
          <a:bodyPr>
            <a:normAutofit fontScale="90000"/>
          </a:bodyPr>
          <a:lstStyle/>
          <a:p>
            <a:r>
              <a:rPr lang="en-US" dirty="0"/>
              <a:t>Virtual Machines (Cont.)</a:t>
            </a:r>
          </a:p>
        </p:txBody>
      </p:sp>
      <p:sp>
        <p:nvSpPr>
          <p:cNvPr id="3" name="Text Placeholder 2">
            <a:extLst>
              <a:ext uri="{FF2B5EF4-FFF2-40B4-BE49-F238E27FC236}">
                <a16:creationId xmlns:a16="http://schemas.microsoft.com/office/drawing/2014/main" id="{90D8A26B-0626-B5DD-F5B6-811F77A1B3DA}"/>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71AC8803-0CE4-4E4C-294D-3EC582DCBBD8}"/>
              </a:ext>
            </a:extLst>
          </p:cNvPr>
          <p:cNvSpPr>
            <a:spLocks noGrp="1"/>
          </p:cNvSpPr>
          <p:nvPr>
            <p:ph idx="1"/>
          </p:nvPr>
        </p:nvSpPr>
        <p:spPr>
          <a:xfrm>
            <a:off x="897031" y="2438046"/>
            <a:ext cx="9736231" cy="3726120"/>
          </a:xfrm>
        </p:spPr>
        <p:txBody>
          <a:bodyPr>
            <a:normAutofit/>
          </a:bodyPr>
          <a:lstStyle/>
          <a:p>
            <a:r>
              <a:rPr lang="en-US" sz="2000" dirty="0"/>
              <a:t>The virtual-machine concept provides complete protection of system resources since each virtual machine is isolated from all other virtual machines. This isolation, however, permits no direct sharing of resources.</a:t>
            </a:r>
          </a:p>
          <a:p>
            <a:r>
              <a:rPr lang="en-US" sz="2000" dirty="0"/>
              <a:t>A virtual-machine system is a perfect vehicle for operating systems research and development. System development is done on the virtual machine, instead of on a physical machine and so does not disrupt normal system operation.</a:t>
            </a:r>
          </a:p>
          <a:p>
            <a:r>
              <a:rPr lang="en-US" sz="2000" dirty="0"/>
              <a:t>The virtual machine concept is difficult to implement due to the effort required to provide an exact duplicate to the underlying machine. (for example, virtual user mode and kernel mode)</a:t>
            </a:r>
          </a:p>
        </p:txBody>
      </p:sp>
      <p:sp>
        <p:nvSpPr>
          <p:cNvPr id="5" name="TextBox 4">
            <a:extLst>
              <a:ext uri="{FF2B5EF4-FFF2-40B4-BE49-F238E27FC236}">
                <a16:creationId xmlns:a16="http://schemas.microsoft.com/office/drawing/2014/main" id="{77C237E7-0F27-6E94-5810-7DD30903E092}"/>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42127428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4C17B-482F-96FF-6B02-443AE50E3728}"/>
              </a:ext>
            </a:extLst>
          </p:cNvPr>
          <p:cNvSpPr>
            <a:spLocks noGrp="1"/>
          </p:cNvSpPr>
          <p:nvPr>
            <p:ph type="title"/>
          </p:nvPr>
        </p:nvSpPr>
        <p:spPr/>
        <p:txBody>
          <a:bodyPr>
            <a:normAutofit fontScale="90000"/>
          </a:bodyPr>
          <a:lstStyle/>
          <a:p>
            <a:r>
              <a:rPr lang="en-US" dirty="0"/>
              <a:t>VMware Architecture</a:t>
            </a:r>
          </a:p>
        </p:txBody>
      </p:sp>
      <p:sp>
        <p:nvSpPr>
          <p:cNvPr id="3" name="Text Placeholder 2">
            <a:extLst>
              <a:ext uri="{FF2B5EF4-FFF2-40B4-BE49-F238E27FC236}">
                <a16:creationId xmlns:a16="http://schemas.microsoft.com/office/drawing/2014/main" id="{FE4A38A0-4023-CC82-5203-528374D7D091}"/>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D114820A-9915-4C72-01CA-5754EC38FF8E}"/>
              </a:ext>
            </a:extLst>
          </p:cNvPr>
          <p:cNvPicPr>
            <a:picLocks noChangeAspect="1"/>
          </p:cNvPicPr>
          <p:nvPr/>
        </p:nvPicPr>
        <p:blipFill>
          <a:blip r:embed="rId2"/>
          <a:stretch>
            <a:fillRect/>
          </a:stretch>
        </p:blipFill>
        <p:spPr>
          <a:xfrm>
            <a:off x="2662937" y="2328495"/>
            <a:ext cx="5574535" cy="3905480"/>
          </a:xfrm>
          <a:prstGeom prst="rect">
            <a:avLst/>
          </a:prstGeom>
        </p:spPr>
      </p:pic>
      <p:sp>
        <p:nvSpPr>
          <p:cNvPr id="4" name="TextBox 3">
            <a:extLst>
              <a:ext uri="{FF2B5EF4-FFF2-40B4-BE49-F238E27FC236}">
                <a16:creationId xmlns:a16="http://schemas.microsoft.com/office/drawing/2014/main" id="{63B1803E-8617-F5F4-E1BF-FD1B8C7B6E37}"/>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6429104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62182-E330-AB4D-CB6F-CD20C48C5237}"/>
              </a:ext>
            </a:extLst>
          </p:cNvPr>
          <p:cNvSpPr>
            <a:spLocks noGrp="1"/>
          </p:cNvSpPr>
          <p:nvPr>
            <p:ph type="title"/>
          </p:nvPr>
        </p:nvSpPr>
        <p:spPr/>
        <p:txBody>
          <a:bodyPr>
            <a:normAutofit fontScale="90000"/>
          </a:bodyPr>
          <a:lstStyle/>
          <a:p>
            <a:r>
              <a:rPr lang="en-US" dirty="0"/>
              <a:t>VM vs Docker</a:t>
            </a:r>
          </a:p>
        </p:txBody>
      </p:sp>
      <p:sp>
        <p:nvSpPr>
          <p:cNvPr id="3" name="Text Placeholder 2">
            <a:extLst>
              <a:ext uri="{FF2B5EF4-FFF2-40B4-BE49-F238E27FC236}">
                <a16:creationId xmlns:a16="http://schemas.microsoft.com/office/drawing/2014/main" id="{1BCCDFBC-6D33-0E1A-0566-95D8EDE11313}"/>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8B917ADD-C4BB-13FE-1BDF-1B28D874AE49}"/>
              </a:ext>
            </a:extLst>
          </p:cNvPr>
          <p:cNvPicPr>
            <a:picLocks noChangeAspect="1"/>
          </p:cNvPicPr>
          <p:nvPr/>
        </p:nvPicPr>
        <p:blipFill>
          <a:blip r:embed="rId2"/>
          <a:stretch>
            <a:fillRect/>
          </a:stretch>
        </p:blipFill>
        <p:spPr>
          <a:xfrm>
            <a:off x="909769" y="2822613"/>
            <a:ext cx="4918458" cy="2301837"/>
          </a:xfrm>
          <a:prstGeom prst="rect">
            <a:avLst/>
          </a:prstGeom>
        </p:spPr>
      </p:pic>
      <p:pic>
        <p:nvPicPr>
          <p:cNvPr id="8" name="Picture 7">
            <a:extLst>
              <a:ext uri="{FF2B5EF4-FFF2-40B4-BE49-F238E27FC236}">
                <a16:creationId xmlns:a16="http://schemas.microsoft.com/office/drawing/2014/main" id="{C8A6282D-8FAB-5BE0-1204-0699E61D1418}"/>
              </a:ext>
            </a:extLst>
          </p:cNvPr>
          <p:cNvPicPr>
            <a:picLocks noChangeAspect="1"/>
          </p:cNvPicPr>
          <p:nvPr/>
        </p:nvPicPr>
        <p:blipFill>
          <a:blip r:embed="rId3"/>
          <a:stretch>
            <a:fillRect/>
          </a:stretch>
        </p:blipFill>
        <p:spPr>
          <a:xfrm>
            <a:off x="6096000" y="3112564"/>
            <a:ext cx="5499093" cy="1994972"/>
          </a:xfrm>
          <a:prstGeom prst="rect">
            <a:avLst/>
          </a:prstGeom>
        </p:spPr>
      </p:pic>
      <p:sp>
        <p:nvSpPr>
          <p:cNvPr id="4" name="TextBox 3">
            <a:extLst>
              <a:ext uri="{FF2B5EF4-FFF2-40B4-BE49-F238E27FC236}">
                <a16:creationId xmlns:a16="http://schemas.microsoft.com/office/drawing/2014/main" id="{F09092A2-F821-F939-16DD-C6756DD734CD}"/>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9477594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100D4-5680-3DAE-E676-D71056FBAB32}"/>
              </a:ext>
            </a:extLst>
          </p:cNvPr>
          <p:cNvSpPr>
            <a:spLocks noGrp="1"/>
          </p:cNvSpPr>
          <p:nvPr>
            <p:ph type="title"/>
          </p:nvPr>
        </p:nvSpPr>
        <p:spPr/>
        <p:txBody>
          <a:bodyPr>
            <a:normAutofit fontScale="90000"/>
          </a:bodyPr>
          <a:lstStyle/>
          <a:p>
            <a:r>
              <a:rPr lang="en-US" dirty="0"/>
              <a:t>The Java Virtual Machine</a:t>
            </a:r>
          </a:p>
        </p:txBody>
      </p:sp>
      <p:sp>
        <p:nvSpPr>
          <p:cNvPr id="3" name="Text Placeholder 2">
            <a:extLst>
              <a:ext uri="{FF2B5EF4-FFF2-40B4-BE49-F238E27FC236}">
                <a16:creationId xmlns:a16="http://schemas.microsoft.com/office/drawing/2014/main" id="{D41AF160-A32E-A2C1-DDD4-AEF5BB24429C}"/>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7E399D1C-D2E3-FC23-F4AB-AA50A35E7AB5}"/>
              </a:ext>
            </a:extLst>
          </p:cNvPr>
          <p:cNvPicPr>
            <a:picLocks noChangeAspect="1"/>
          </p:cNvPicPr>
          <p:nvPr/>
        </p:nvPicPr>
        <p:blipFill>
          <a:blip r:embed="rId2"/>
          <a:stretch>
            <a:fillRect/>
          </a:stretch>
        </p:blipFill>
        <p:spPr>
          <a:xfrm>
            <a:off x="3135790" y="3139692"/>
            <a:ext cx="5596569" cy="2655065"/>
          </a:xfrm>
          <a:prstGeom prst="rect">
            <a:avLst/>
          </a:prstGeom>
        </p:spPr>
      </p:pic>
      <p:sp>
        <p:nvSpPr>
          <p:cNvPr id="4" name="TextBox 3">
            <a:extLst>
              <a:ext uri="{FF2B5EF4-FFF2-40B4-BE49-F238E27FC236}">
                <a16:creationId xmlns:a16="http://schemas.microsoft.com/office/drawing/2014/main" id="{DD0421B6-5C20-E8D4-E8A9-AD6EAA36C85B}"/>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3423980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0B6D0-C1A2-1669-E2AA-8312865653C2}"/>
              </a:ext>
            </a:extLst>
          </p:cNvPr>
          <p:cNvSpPr>
            <a:spLocks noGrp="1"/>
          </p:cNvSpPr>
          <p:nvPr>
            <p:ph type="title"/>
          </p:nvPr>
        </p:nvSpPr>
        <p:spPr/>
        <p:txBody>
          <a:bodyPr>
            <a:normAutofit fontScale="90000"/>
          </a:bodyPr>
          <a:lstStyle/>
          <a:p>
            <a:r>
              <a:rPr lang="en-US" dirty="0"/>
              <a:t>Operating System Generation</a:t>
            </a:r>
          </a:p>
        </p:txBody>
      </p:sp>
      <p:sp>
        <p:nvSpPr>
          <p:cNvPr id="3" name="Text Placeholder 2">
            <a:extLst>
              <a:ext uri="{FF2B5EF4-FFF2-40B4-BE49-F238E27FC236}">
                <a16:creationId xmlns:a16="http://schemas.microsoft.com/office/drawing/2014/main" id="{69B0EE03-23B9-9836-1155-842DD0B9FE8A}"/>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AA66AEF1-8D43-5D13-5457-0E5CA7E2867D}"/>
              </a:ext>
            </a:extLst>
          </p:cNvPr>
          <p:cNvSpPr>
            <a:spLocks noGrp="1"/>
          </p:cNvSpPr>
          <p:nvPr>
            <p:ph idx="1"/>
          </p:nvPr>
        </p:nvSpPr>
        <p:spPr>
          <a:xfrm>
            <a:off x="1000125" y="2438046"/>
            <a:ext cx="9736231" cy="3726120"/>
          </a:xfrm>
        </p:spPr>
        <p:txBody>
          <a:bodyPr>
            <a:noAutofit/>
          </a:bodyPr>
          <a:lstStyle/>
          <a:p>
            <a:r>
              <a:rPr lang="en-US" sz="2400" dirty="0"/>
              <a:t>Operating systems are designed to run on any of a class of machines; the system must be configured for each specific computer site</a:t>
            </a:r>
          </a:p>
          <a:p>
            <a:r>
              <a:rPr lang="en-US" sz="2400" dirty="0"/>
              <a:t>SYSGEN program obtains information concerning the specific configuration of the hardware system</a:t>
            </a:r>
          </a:p>
          <a:p>
            <a:r>
              <a:rPr lang="en-US" sz="2400" dirty="0"/>
              <a:t> Booting – starting a computer by loading the kernel</a:t>
            </a:r>
          </a:p>
          <a:p>
            <a:r>
              <a:rPr lang="en-US" sz="2400" dirty="0"/>
              <a:t> Bootstrap program – code stored in ROM that is able to locate the kernel, load it into memory, and start its execution</a:t>
            </a:r>
          </a:p>
        </p:txBody>
      </p:sp>
      <p:sp>
        <p:nvSpPr>
          <p:cNvPr id="5" name="TextBox 4">
            <a:extLst>
              <a:ext uri="{FF2B5EF4-FFF2-40B4-BE49-F238E27FC236}">
                <a16:creationId xmlns:a16="http://schemas.microsoft.com/office/drawing/2014/main" id="{8558849D-1626-CE8C-BF8F-BF5311577C13}"/>
              </a:ext>
            </a:extLst>
          </p:cNvPr>
          <p:cNvSpPr txBox="1"/>
          <p:nvPr/>
        </p:nvSpPr>
        <p:spPr>
          <a:xfrm>
            <a:off x="308515" y="650694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761644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023ED-6765-3E12-1721-EAA12210D6E3}"/>
              </a:ext>
            </a:extLst>
          </p:cNvPr>
          <p:cNvSpPr>
            <a:spLocks noGrp="1"/>
          </p:cNvSpPr>
          <p:nvPr>
            <p:ph type="title"/>
          </p:nvPr>
        </p:nvSpPr>
        <p:spPr/>
        <p:txBody>
          <a:bodyPr>
            <a:normAutofit fontScale="90000"/>
          </a:bodyPr>
          <a:lstStyle/>
          <a:p>
            <a:r>
              <a:rPr lang="en-US" dirty="0"/>
              <a:t>OS Structure</a:t>
            </a:r>
          </a:p>
        </p:txBody>
      </p:sp>
      <p:sp>
        <p:nvSpPr>
          <p:cNvPr id="3" name="Text Placeholder 2">
            <a:extLst>
              <a:ext uri="{FF2B5EF4-FFF2-40B4-BE49-F238E27FC236}">
                <a16:creationId xmlns:a16="http://schemas.microsoft.com/office/drawing/2014/main" id="{46FDA710-2C13-AACF-04C5-7EAEE8E3EC98}"/>
              </a:ext>
            </a:extLst>
          </p:cNvPr>
          <p:cNvSpPr>
            <a:spLocks noGrp="1"/>
          </p:cNvSpPr>
          <p:nvPr>
            <p:ph type="body" sz="quarter" idx="11"/>
          </p:nvPr>
        </p:nvSpPr>
        <p:spPr/>
        <p:txBody>
          <a:bodyPr/>
          <a:lstStyle/>
          <a:p>
            <a:endParaRPr lang="en-US"/>
          </a:p>
        </p:txBody>
      </p:sp>
      <p:pic>
        <p:nvPicPr>
          <p:cNvPr id="6" name="Picture 5">
            <a:extLst>
              <a:ext uri="{FF2B5EF4-FFF2-40B4-BE49-F238E27FC236}">
                <a16:creationId xmlns:a16="http://schemas.microsoft.com/office/drawing/2014/main" id="{E563C3D1-757B-DADE-ABD7-87E766417CA2}"/>
              </a:ext>
            </a:extLst>
          </p:cNvPr>
          <p:cNvPicPr>
            <a:picLocks noChangeAspect="1"/>
          </p:cNvPicPr>
          <p:nvPr/>
        </p:nvPicPr>
        <p:blipFill>
          <a:blip r:embed="rId2"/>
          <a:stretch>
            <a:fillRect/>
          </a:stretch>
        </p:blipFill>
        <p:spPr>
          <a:xfrm>
            <a:off x="1576388" y="2499989"/>
            <a:ext cx="8110538" cy="4059034"/>
          </a:xfrm>
          <a:prstGeom prst="rect">
            <a:avLst/>
          </a:prstGeom>
        </p:spPr>
      </p:pic>
      <p:sp>
        <p:nvSpPr>
          <p:cNvPr id="4" name="TextBox 3">
            <a:extLst>
              <a:ext uri="{FF2B5EF4-FFF2-40B4-BE49-F238E27FC236}">
                <a16:creationId xmlns:a16="http://schemas.microsoft.com/office/drawing/2014/main" id="{DAB2C284-CA5D-551E-916C-83B0FD7DC70E}"/>
              </a:ext>
            </a:extLst>
          </p:cNvPr>
          <p:cNvSpPr txBox="1"/>
          <p:nvPr/>
        </p:nvSpPr>
        <p:spPr>
          <a:xfrm>
            <a:off x="110078" y="663818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6894697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5F1FD-CA33-410F-A7A4-4954090184FB}"/>
              </a:ext>
            </a:extLst>
          </p:cNvPr>
          <p:cNvSpPr>
            <a:spLocks noGrp="1"/>
          </p:cNvSpPr>
          <p:nvPr>
            <p:ph type="title"/>
          </p:nvPr>
        </p:nvSpPr>
        <p:spPr/>
        <p:txBody>
          <a:bodyPr>
            <a:normAutofit fontScale="90000"/>
          </a:bodyPr>
          <a:lstStyle/>
          <a:p>
            <a:r>
              <a:rPr lang="en-US" dirty="0"/>
              <a:t>System Boot</a:t>
            </a:r>
          </a:p>
        </p:txBody>
      </p:sp>
      <p:sp>
        <p:nvSpPr>
          <p:cNvPr id="3" name="Text Placeholder 2">
            <a:extLst>
              <a:ext uri="{FF2B5EF4-FFF2-40B4-BE49-F238E27FC236}">
                <a16:creationId xmlns:a16="http://schemas.microsoft.com/office/drawing/2014/main" id="{0EB9EC4B-F00C-CE1B-565D-0A1B62189E27}"/>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7CC1DF13-98BA-CB88-5EF0-EEA69C840FBE}"/>
              </a:ext>
            </a:extLst>
          </p:cNvPr>
          <p:cNvSpPr>
            <a:spLocks noGrp="1"/>
          </p:cNvSpPr>
          <p:nvPr>
            <p:ph idx="1"/>
          </p:nvPr>
        </p:nvSpPr>
        <p:spPr>
          <a:xfrm>
            <a:off x="981075" y="2544851"/>
            <a:ext cx="9736231" cy="3726120"/>
          </a:xfrm>
        </p:spPr>
        <p:txBody>
          <a:bodyPr>
            <a:noAutofit/>
          </a:bodyPr>
          <a:lstStyle/>
          <a:p>
            <a:r>
              <a:rPr lang="en-US" sz="2000" dirty="0"/>
              <a:t>Operating system must be made available to hardware so hardware can start it</a:t>
            </a:r>
          </a:p>
          <a:p>
            <a:r>
              <a:rPr lang="en-US" sz="2000" dirty="0"/>
              <a:t> Small piece of code – bootstrap program (a.k.a. bootstrap loader), locates the kernel, loads it into memory, and starts it</a:t>
            </a:r>
          </a:p>
          <a:p>
            <a:r>
              <a:rPr lang="en-US" sz="2000" dirty="0"/>
              <a:t>Sometimes two-step process where boot block at fixed location loads bootstrap loader</a:t>
            </a:r>
          </a:p>
          <a:p>
            <a:r>
              <a:rPr lang="en-US" sz="2000" dirty="0"/>
              <a:t>When power initialized on system, execution starts at a fixed memory location</a:t>
            </a:r>
          </a:p>
          <a:p>
            <a:pPr lvl="1"/>
            <a:r>
              <a:rPr lang="en-US" sz="2000" dirty="0"/>
              <a:t>Firmware used to hold initial boot code</a:t>
            </a:r>
          </a:p>
        </p:txBody>
      </p:sp>
      <p:sp>
        <p:nvSpPr>
          <p:cNvPr id="5" name="TextBox 4">
            <a:extLst>
              <a:ext uri="{FF2B5EF4-FFF2-40B4-BE49-F238E27FC236}">
                <a16:creationId xmlns:a16="http://schemas.microsoft.com/office/drawing/2014/main" id="{DD7C0BB1-AFC2-376D-F640-E46C041471C9}"/>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0568312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4210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75647-B315-45D6-B2C3-06C8E16CE73F}"/>
              </a:ext>
            </a:extLst>
          </p:cNvPr>
          <p:cNvSpPr>
            <a:spLocks noGrp="1"/>
          </p:cNvSpPr>
          <p:nvPr>
            <p:ph type="title"/>
          </p:nvPr>
        </p:nvSpPr>
        <p:spPr/>
        <p:txBody>
          <a:bodyPr>
            <a:normAutofit fontScale="90000"/>
          </a:bodyPr>
          <a:lstStyle/>
          <a:p>
            <a:r>
              <a:rPr lang="en-US" dirty="0"/>
              <a:t>OS Services</a:t>
            </a:r>
          </a:p>
        </p:txBody>
      </p:sp>
      <p:sp>
        <p:nvSpPr>
          <p:cNvPr id="3" name="Text Placeholder 2">
            <a:extLst>
              <a:ext uri="{FF2B5EF4-FFF2-40B4-BE49-F238E27FC236}">
                <a16:creationId xmlns:a16="http://schemas.microsoft.com/office/drawing/2014/main" id="{EBEB09AD-AD10-4A1C-B3FC-7F7D629363C5}"/>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894D0BF4-299E-4EB2-91A7-0C7ABC103108}"/>
              </a:ext>
            </a:extLst>
          </p:cNvPr>
          <p:cNvSpPr>
            <a:spLocks noGrp="1"/>
          </p:cNvSpPr>
          <p:nvPr>
            <p:ph idx="1"/>
          </p:nvPr>
        </p:nvSpPr>
        <p:spPr>
          <a:xfrm>
            <a:off x="971550" y="2582951"/>
            <a:ext cx="9736231" cy="3726120"/>
          </a:xfrm>
        </p:spPr>
        <p:txBody>
          <a:bodyPr>
            <a:normAutofit/>
          </a:bodyPr>
          <a:lstStyle/>
          <a:p>
            <a:pPr algn="l"/>
            <a:r>
              <a:rPr lang="en-US" sz="1800" b="0" i="0" u="none" strike="noStrike" baseline="0" dirty="0">
                <a:latin typeface="Helvetica" panose="020B0604020202020204" pitchFamily="34" charset="0"/>
              </a:rPr>
              <a:t>One set of operating-system services provides functions that are helpful to the user:</a:t>
            </a:r>
          </a:p>
          <a:p>
            <a:pPr lvl="1"/>
            <a:r>
              <a:rPr lang="en-US" dirty="0"/>
              <a:t>User interface - Almost all operating systems have a user interface (UI)</a:t>
            </a:r>
          </a:p>
          <a:p>
            <a:pPr lvl="2"/>
            <a:r>
              <a:rPr lang="en-US" dirty="0"/>
              <a:t>Varies between Command-Line (CLI), Graphics User Interface (GUI), Batch</a:t>
            </a:r>
          </a:p>
          <a:p>
            <a:r>
              <a:rPr lang="en-US" dirty="0"/>
              <a:t>Program execution - The system must be able to load a program into memory and to run that program, end execution, either normally or abnormally (indicating error)</a:t>
            </a:r>
          </a:p>
          <a:p>
            <a:r>
              <a:rPr lang="en-US" dirty="0"/>
              <a:t>I/O operations - A running program may require I/O, which may involve a file or an I/O device.</a:t>
            </a:r>
          </a:p>
          <a:p>
            <a:r>
              <a:rPr lang="en-US" dirty="0"/>
              <a:t>File-system manipulation - The file system is of particular interest. Obviously, programs need to read and write files and directories, create and delete them, search them, list file Information, permission management.</a:t>
            </a:r>
          </a:p>
        </p:txBody>
      </p:sp>
      <p:sp>
        <p:nvSpPr>
          <p:cNvPr id="5" name="TextBox 4">
            <a:extLst>
              <a:ext uri="{FF2B5EF4-FFF2-40B4-BE49-F238E27FC236}">
                <a16:creationId xmlns:a16="http://schemas.microsoft.com/office/drawing/2014/main" id="{C9F0C745-113C-4668-D7DD-EDCB643D0D28}"/>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3478518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EBCB3-633B-A38A-1D5D-4A903A922A6A}"/>
              </a:ext>
            </a:extLst>
          </p:cNvPr>
          <p:cNvSpPr>
            <a:spLocks noGrp="1"/>
          </p:cNvSpPr>
          <p:nvPr>
            <p:ph type="title"/>
          </p:nvPr>
        </p:nvSpPr>
        <p:spPr/>
        <p:txBody>
          <a:bodyPr>
            <a:normAutofit fontScale="90000"/>
          </a:bodyPr>
          <a:lstStyle/>
          <a:p>
            <a:r>
              <a:rPr lang="en-US" dirty="0"/>
              <a:t>OS Service (CONT)</a:t>
            </a:r>
          </a:p>
        </p:txBody>
      </p:sp>
      <p:sp>
        <p:nvSpPr>
          <p:cNvPr id="3" name="Text Placeholder 2">
            <a:extLst>
              <a:ext uri="{FF2B5EF4-FFF2-40B4-BE49-F238E27FC236}">
                <a16:creationId xmlns:a16="http://schemas.microsoft.com/office/drawing/2014/main" id="{1E6AD4B4-0FCC-9520-7350-C5A6BE5ADB35}"/>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B68A20F8-B20F-ECAD-3826-045D71C1BC74}"/>
              </a:ext>
            </a:extLst>
          </p:cNvPr>
          <p:cNvSpPr>
            <a:spLocks noGrp="1"/>
          </p:cNvSpPr>
          <p:nvPr>
            <p:ph idx="1"/>
          </p:nvPr>
        </p:nvSpPr>
        <p:spPr>
          <a:xfrm>
            <a:off x="1019175" y="2666446"/>
            <a:ext cx="9736231" cy="3726120"/>
          </a:xfrm>
        </p:spPr>
        <p:txBody>
          <a:bodyPr>
            <a:normAutofit/>
          </a:bodyPr>
          <a:lstStyle/>
          <a:p>
            <a:r>
              <a:rPr lang="en-US" sz="2000" dirty="0"/>
              <a:t>Communications – Processes may exchange information, on the same computer or between computers over a network</a:t>
            </a:r>
          </a:p>
          <a:p>
            <a:pPr lvl="1"/>
            <a:r>
              <a:rPr lang="en-US" sz="2000" dirty="0"/>
              <a:t>Communications may be via shared memory or through message passing (packets moved by the OS)</a:t>
            </a:r>
          </a:p>
          <a:p>
            <a:r>
              <a:rPr lang="en-US" sz="2000" dirty="0"/>
              <a:t>Error detection – OS needs to be constantly aware of possible errors</a:t>
            </a:r>
          </a:p>
          <a:p>
            <a:pPr lvl="1"/>
            <a:r>
              <a:rPr lang="en-US" sz="2000" dirty="0"/>
              <a:t>May occur in the CPU and memory hardware, in I/O devices, in user program</a:t>
            </a:r>
          </a:p>
          <a:p>
            <a:pPr lvl="1"/>
            <a:r>
              <a:rPr lang="en-US" sz="2000" dirty="0"/>
              <a:t>For each type of error, OS should take the appropriate action to ensure correct and consistent computing</a:t>
            </a:r>
          </a:p>
          <a:p>
            <a:pPr lvl="1"/>
            <a:r>
              <a:rPr lang="en-US" sz="2000" dirty="0"/>
              <a:t>Halt system.  Terminate an error-causing process or return an error code </a:t>
            </a:r>
          </a:p>
        </p:txBody>
      </p:sp>
      <p:sp>
        <p:nvSpPr>
          <p:cNvPr id="5" name="TextBox 4">
            <a:extLst>
              <a:ext uri="{FF2B5EF4-FFF2-40B4-BE49-F238E27FC236}">
                <a16:creationId xmlns:a16="http://schemas.microsoft.com/office/drawing/2014/main" id="{328E42D8-A69E-CF2F-8DE4-3FA0107BC638}"/>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1380067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CC624-7BF6-F143-AA3A-14EFA5AB05D7}"/>
              </a:ext>
            </a:extLst>
          </p:cNvPr>
          <p:cNvSpPr>
            <a:spLocks noGrp="1"/>
          </p:cNvSpPr>
          <p:nvPr>
            <p:ph type="title"/>
          </p:nvPr>
        </p:nvSpPr>
        <p:spPr/>
        <p:txBody>
          <a:bodyPr>
            <a:normAutofit fontScale="90000"/>
          </a:bodyPr>
          <a:lstStyle/>
          <a:p>
            <a:r>
              <a:rPr lang="en-US" dirty="0"/>
              <a:t>OTHER OS </a:t>
            </a:r>
            <a:r>
              <a:rPr lang="en-US" dirty="0" err="1"/>
              <a:t>SERViCE</a:t>
            </a:r>
            <a:endParaRPr lang="en-US" dirty="0"/>
          </a:p>
        </p:txBody>
      </p:sp>
      <p:sp>
        <p:nvSpPr>
          <p:cNvPr id="3" name="Text Placeholder 2">
            <a:extLst>
              <a:ext uri="{FF2B5EF4-FFF2-40B4-BE49-F238E27FC236}">
                <a16:creationId xmlns:a16="http://schemas.microsoft.com/office/drawing/2014/main" id="{E60AE2D8-D8B4-B91C-D1F7-3A894498B996}"/>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DCC0EB46-C4D6-0701-8F9A-21CE9F649D5D}"/>
              </a:ext>
            </a:extLst>
          </p:cNvPr>
          <p:cNvSpPr>
            <a:spLocks noGrp="1"/>
          </p:cNvSpPr>
          <p:nvPr>
            <p:ph idx="1"/>
          </p:nvPr>
        </p:nvSpPr>
        <p:spPr>
          <a:xfrm>
            <a:off x="897031" y="2438046"/>
            <a:ext cx="9736231" cy="3726120"/>
          </a:xfrm>
        </p:spPr>
        <p:txBody>
          <a:bodyPr>
            <a:noAutofit/>
          </a:bodyPr>
          <a:lstStyle/>
          <a:p>
            <a:r>
              <a:rPr lang="en-US" dirty="0"/>
              <a:t>Operating system functions exists not for helping the user but rather for ensuring the efficient operation of the system itself</a:t>
            </a:r>
          </a:p>
          <a:p>
            <a:pPr lvl="1"/>
            <a:r>
              <a:rPr lang="en-US" sz="1800" b="1" dirty="0"/>
              <a:t>Resource allocation</a:t>
            </a:r>
            <a:r>
              <a:rPr lang="en-US" sz="1800" dirty="0"/>
              <a:t>: When there are multiple users or multiple jobs running at the same time, resources must be allocated to each of them. The operating system manages many different types of resources.</a:t>
            </a:r>
          </a:p>
          <a:p>
            <a:pPr lvl="1"/>
            <a:r>
              <a:rPr lang="en-US" sz="1800" b="1" dirty="0"/>
              <a:t>Accounting</a:t>
            </a:r>
            <a:r>
              <a:rPr lang="en-US" sz="1800" dirty="0"/>
              <a:t>: keep track of which users use how much and what kinds of computer resources.</a:t>
            </a:r>
          </a:p>
          <a:p>
            <a:pPr lvl="1"/>
            <a:r>
              <a:rPr lang="en-US" sz="1800" b="1" dirty="0"/>
              <a:t>Protection and security</a:t>
            </a:r>
            <a:r>
              <a:rPr lang="en-US" sz="1800" dirty="0"/>
              <a:t>: When several separate processes execute concurrently, it should not be possible for one process to interfere with the others or with the operating system itself.  Protection involves ensuring that all access to system resources is controlled. </a:t>
            </a:r>
          </a:p>
        </p:txBody>
      </p:sp>
      <p:sp>
        <p:nvSpPr>
          <p:cNvPr id="5" name="TextBox 4">
            <a:extLst>
              <a:ext uri="{FF2B5EF4-FFF2-40B4-BE49-F238E27FC236}">
                <a16:creationId xmlns:a16="http://schemas.microsoft.com/office/drawing/2014/main" id="{F94C9E26-F9EF-F623-9EC8-62D30C97F462}"/>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461059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2BED5-D665-B1D9-5CDA-6AD1BB874A59}"/>
              </a:ext>
            </a:extLst>
          </p:cNvPr>
          <p:cNvSpPr>
            <a:spLocks noGrp="1"/>
          </p:cNvSpPr>
          <p:nvPr>
            <p:ph type="title"/>
          </p:nvPr>
        </p:nvSpPr>
        <p:spPr/>
        <p:txBody>
          <a:bodyPr>
            <a:normAutofit fontScale="90000"/>
          </a:bodyPr>
          <a:lstStyle/>
          <a:p>
            <a:r>
              <a:rPr lang="en-US" dirty="0"/>
              <a:t>System Calls</a:t>
            </a:r>
          </a:p>
        </p:txBody>
      </p:sp>
      <p:sp>
        <p:nvSpPr>
          <p:cNvPr id="3" name="Text Placeholder 2">
            <a:extLst>
              <a:ext uri="{FF2B5EF4-FFF2-40B4-BE49-F238E27FC236}">
                <a16:creationId xmlns:a16="http://schemas.microsoft.com/office/drawing/2014/main" id="{E91ADE26-4A1E-2C5B-B3BB-F9A1AD3CB5BF}"/>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2D4FCF66-F3C8-A096-D1F8-1B08E17AF6A5}"/>
              </a:ext>
            </a:extLst>
          </p:cNvPr>
          <p:cNvSpPr>
            <a:spLocks noGrp="1"/>
          </p:cNvSpPr>
          <p:nvPr>
            <p:ph idx="1"/>
          </p:nvPr>
        </p:nvSpPr>
        <p:spPr/>
        <p:txBody>
          <a:bodyPr>
            <a:normAutofit/>
          </a:bodyPr>
          <a:lstStyle/>
          <a:p>
            <a:r>
              <a:rPr lang="en-US" dirty="0"/>
              <a:t>Programming interface to the services provided by the OS</a:t>
            </a:r>
          </a:p>
          <a:p>
            <a:r>
              <a:rPr lang="en-US" dirty="0"/>
              <a:t>Typically written in a high-level language (C or C++), Low-level language for Hardware.</a:t>
            </a:r>
          </a:p>
          <a:p>
            <a:r>
              <a:rPr lang="en-US" dirty="0"/>
              <a:t> Mostly accessed by programs via a high-level Application Program Interface (API) rather than direct system call use</a:t>
            </a:r>
          </a:p>
          <a:p>
            <a:r>
              <a:rPr lang="en-US" dirty="0"/>
              <a:t>Three most common APIs are Win32 API for Windows, POSIX API for POSIX-based systems (including virtually all versions of UNIX, Linux, and Mac OS X), and Java API for the Java virtual machine (JVM)</a:t>
            </a:r>
          </a:p>
          <a:p>
            <a:r>
              <a:rPr lang="en-US" dirty="0"/>
              <a:t>Why use APIs rather than system calls?</a:t>
            </a:r>
          </a:p>
          <a:p>
            <a:r>
              <a:rPr lang="en-US" dirty="0"/>
              <a:t>We’ll see.</a:t>
            </a:r>
          </a:p>
        </p:txBody>
      </p:sp>
      <p:sp>
        <p:nvSpPr>
          <p:cNvPr id="5" name="TextBox 4">
            <a:extLst>
              <a:ext uri="{FF2B5EF4-FFF2-40B4-BE49-F238E27FC236}">
                <a16:creationId xmlns:a16="http://schemas.microsoft.com/office/drawing/2014/main" id="{5B445507-3CA3-B75F-98F7-2F9EFCE93208}"/>
              </a:ext>
            </a:extLst>
          </p:cNvPr>
          <p:cNvSpPr txBox="1"/>
          <p:nvPr/>
        </p:nvSpPr>
        <p:spPr>
          <a:xfrm>
            <a:off x="429706" y="6335494"/>
            <a:ext cx="2932619" cy="184666"/>
          </a:xfrm>
          <a:prstGeom prst="rect">
            <a:avLst/>
          </a:prstGeom>
          <a:noFill/>
        </p:spPr>
        <p:txBody>
          <a:bodyPr wrap="square">
            <a:spAutoFit/>
          </a:bodyPr>
          <a:lstStyle/>
          <a:p>
            <a:r>
              <a:rPr lang="en-US" sz="600" i="0" u="none" strike="noStrike" baseline="0" dirty="0" err="1">
                <a:latin typeface="Helvetica-Bold"/>
              </a:rPr>
              <a:t>Silberschatz</a:t>
            </a:r>
            <a:r>
              <a:rPr lang="en-US" sz="600" i="0" u="none" strike="noStrike" baseline="0" dirty="0">
                <a:latin typeface="Helvetica-Bold"/>
              </a:rPr>
              <a:t>, Galvin Operating System Concepts – 7th Edition and Gagne ©2005</a:t>
            </a:r>
            <a:endParaRPr lang="en-US" sz="600" dirty="0"/>
          </a:p>
        </p:txBody>
      </p:sp>
    </p:spTree>
    <p:extLst>
      <p:ext uri="{BB962C8B-B14F-4D97-AF65-F5344CB8AC3E}">
        <p14:creationId xmlns:p14="http://schemas.microsoft.com/office/powerpoint/2010/main" val="2485451152"/>
      </p:ext>
    </p:extLst>
  </p:cSld>
  <p:clrMapOvr>
    <a:masterClrMapping/>
  </p:clrMapOvr>
</p:sld>
</file>

<file path=ppt/theme/theme1.xml><?xml version="1.0" encoding="utf-8"?>
<a:theme xmlns:a="http://schemas.openxmlformats.org/drawingml/2006/main" name="LUT Presentation | Black">
  <a:themeElements>
    <a:clrScheme name="LUT">
      <a:dk1>
        <a:srgbClr val="000000"/>
      </a:dk1>
      <a:lt1>
        <a:srgbClr val="FFFFFF"/>
      </a:lt1>
      <a:dk2>
        <a:srgbClr val="000000"/>
      </a:dk2>
      <a:lt2>
        <a:srgbClr val="E7E6E6"/>
      </a:lt2>
      <a:accent1>
        <a:srgbClr val="23B900"/>
      </a:accent1>
      <a:accent2>
        <a:srgbClr val="EDB831"/>
      </a:accent2>
      <a:accent3>
        <a:srgbClr val="ED174D"/>
      </a:accent3>
      <a:accent4>
        <a:srgbClr val="237F00"/>
      </a:accent4>
      <a:accent5>
        <a:srgbClr val="FF8620"/>
      </a:accent5>
      <a:accent6>
        <a:srgbClr val="ED7F7C"/>
      </a:accent6>
      <a:hlink>
        <a:srgbClr val="058A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T-ppt-template.pptx" id="{6C116814-83C7-49B4-8DED-6DBC84085D28}" vid="{94C148EB-1700-438C-97DB-80793ADC5758}"/>
    </a:ext>
  </a:extLst>
</a:theme>
</file>

<file path=ppt/theme/theme2.xml><?xml version="1.0" encoding="utf-8"?>
<a:theme xmlns:a="http://schemas.openxmlformats.org/drawingml/2006/main" name="LUT Presentation | White">
  <a:themeElements>
    <a:clrScheme name="LUT">
      <a:dk1>
        <a:srgbClr val="000000"/>
      </a:dk1>
      <a:lt1>
        <a:srgbClr val="FFFFFF"/>
      </a:lt1>
      <a:dk2>
        <a:srgbClr val="000000"/>
      </a:dk2>
      <a:lt2>
        <a:srgbClr val="E7E6E6"/>
      </a:lt2>
      <a:accent1>
        <a:srgbClr val="23B900"/>
      </a:accent1>
      <a:accent2>
        <a:srgbClr val="EDB831"/>
      </a:accent2>
      <a:accent3>
        <a:srgbClr val="ED174D"/>
      </a:accent3>
      <a:accent4>
        <a:srgbClr val="237F00"/>
      </a:accent4>
      <a:accent5>
        <a:srgbClr val="FF8620"/>
      </a:accent5>
      <a:accent6>
        <a:srgbClr val="ED7F7C"/>
      </a:accent6>
      <a:hlink>
        <a:srgbClr val="058A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T-ppt-template.pptx" id="{6C116814-83C7-49B4-8DED-6DBC84085D28}" vid="{6FFE5EE5-14DD-47D0-813D-4807160FA8B7}"/>
    </a:ext>
  </a:extLst>
</a:theme>
</file>

<file path=ppt/theme/theme3.xml><?xml version="1.0" encoding="utf-8"?>
<a:theme xmlns:a="http://schemas.openxmlformats.org/drawingml/2006/main" name="Office-te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te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Asiakirja" ma:contentTypeID="0x0101006A5C268623F53441932BA0B643D4115F" ma:contentTypeVersion="2" ma:contentTypeDescription="Luo uusi asiakirja." ma:contentTypeScope="" ma:versionID="2a2753fcebc1ff575a6239514a090641">
  <xsd:schema xmlns:xsd="http://www.w3.org/2001/XMLSchema" xmlns:xs="http://www.w3.org/2001/XMLSchema" xmlns:p="http://schemas.microsoft.com/office/2006/metadata/properties" xmlns:ns2="fece2b72-ed09-42e9-887c-388ec6ef01d6" targetNamespace="http://schemas.microsoft.com/office/2006/metadata/properties" ma:root="true" ma:fieldsID="c15ea8a20c0b7aed2f88609a738ea943" ns2:_="">
    <xsd:import namespace="fece2b72-ed09-42e9-887c-388ec6ef01d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ce2b72-ed09-42e9-887c-388ec6ef01d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Sisältölaji"/>
        <xsd:element ref="dc:title" minOccurs="0" maxOccurs="1" ma:index="4" ma:displayName="Otsikk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78189D-FE94-4C3C-BE92-5921C6E5D051}">
  <ds:schemaRefs>
    <ds:schemaRef ds:uri="http://purl.org/dc/elements/1.1/"/>
    <ds:schemaRef ds:uri="http://schemas.microsoft.com/office/infopath/2007/PartnerControls"/>
    <ds:schemaRef ds:uri="http://www.w3.org/XML/1998/namespace"/>
    <ds:schemaRef ds:uri="fece2b72-ed09-42e9-887c-388ec6ef01d6"/>
    <ds:schemaRef ds:uri="http://schemas.microsoft.com/office/2006/documentManagement/types"/>
    <ds:schemaRef ds:uri="http://purl.org/dc/dcmitype/"/>
    <ds:schemaRef ds:uri="http://purl.org/dc/term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EAB88D16-BC85-4E80-A275-227B78282A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ce2b72-ed09-42e9-887c-388ec6ef01d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BD8187B-65EB-4AA9-89E6-C310C8DBED0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LUT-ppt-template</Template>
  <TotalTime>4436</TotalTime>
  <Words>4061</Words>
  <Application>Microsoft Office PowerPoint</Application>
  <PresentationFormat>Widescreen</PresentationFormat>
  <Paragraphs>348</Paragraphs>
  <Slides>51</Slides>
  <Notes>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51</vt:i4>
      </vt:variant>
    </vt:vector>
  </HeadingPairs>
  <TitlesOfParts>
    <vt:vector size="62" baseType="lpstr">
      <vt:lpstr>Arial</vt:lpstr>
      <vt:lpstr>Calibri</vt:lpstr>
      <vt:lpstr>CMTT10</vt:lpstr>
      <vt:lpstr>Helvetica</vt:lpstr>
      <vt:lpstr>Helvetica-Bold</vt:lpstr>
      <vt:lpstr>Palatino-Bold</vt:lpstr>
      <vt:lpstr>Palatino-Italic</vt:lpstr>
      <vt:lpstr>Palatino-Roman</vt:lpstr>
      <vt:lpstr>Wingdings</vt:lpstr>
      <vt:lpstr>LUT Presentation | Black</vt:lpstr>
      <vt:lpstr>LUT Presentation | White</vt:lpstr>
      <vt:lpstr>PowerPoint Presentation</vt:lpstr>
      <vt:lpstr>Operating SYSTEMS aND  Systems Programming   (CT30A3370) 6 credits</vt:lpstr>
      <vt:lpstr>Operating SYSTEM STRUCTURE</vt:lpstr>
      <vt:lpstr>TOPICS</vt:lpstr>
      <vt:lpstr>OS Structure</vt:lpstr>
      <vt:lpstr>OS Services</vt:lpstr>
      <vt:lpstr>OS Service (CONT)</vt:lpstr>
      <vt:lpstr>OTHER OS SERViCE</vt:lpstr>
      <vt:lpstr>System Calls</vt:lpstr>
      <vt:lpstr>Example of System Calls</vt:lpstr>
      <vt:lpstr>Example of Standard API</vt:lpstr>
      <vt:lpstr>System Call Implementation</vt:lpstr>
      <vt:lpstr>API – System Call – OS Relationship</vt:lpstr>
      <vt:lpstr>System Call Parameter Passing</vt:lpstr>
      <vt:lpstr>Types of System Calls</vt:lpstr>
      <vt:lpstr>PROCESS CONTROL</vt:lpstr>
      <vt:lpstr>PROCESS CONTROL SYSTEM CALLS</vt:lpstr>
      <vt:lpstr>Example of process control: MS-DOS  execution</vt:lpstr>
      <vt:lpstr>FreeBSD Running Multiple Programs</vt:lpstr>
      <vt:lpstr>FILE MANAGEMENT</vt:lpstr>
      <vt:lpstr>DEVICE MANAGEMENT</vt:lpstr>
      <vt:lpstr>Information maintenance</vt:lpstr>
      <vt:lpstr>Communication </vt:lpstr>
      <vt:lpstr>PROTECTION</vt:lpstr>
      <vt:lpstr>SYSTEM PROGRAM </vt:lpstr>
      <vt:lpstr>System programs</vt:lpstr>
      <vt:lpstr>System Programs (cont’d)</vt:lpstr>
      <vt:lpstr>Operating System Design and Implementation</vt:lpstr>
      <vt:lpstr>Operating System Design and Implementation </vt:lpstr>
      <vt:lpstr>Example: Separation of Mechanism and Policy</vt:lpstr>
      <vt:lpstr>Additional readings: The early principles of X</vt:lpstr>
      <vt:lpstr>Os Structure – SIMPLE STRUCTURE</vt:lpstr>
      <vt:lpstr>MS-DOS Layer Structure</vt:lpstr>
      <vt:lpstr>Layered Approach</vt:lpstr>
      <vt:lpstr>Layered Operating System</vt:lpstr>
      <vt:lpstr>UNIX</vt:lpstr>
      <vt:lpstr>UNIX System Structure</vt:lpstr>
      <vt:lpstr>Microkernel SYSTEM Architecture</vt:lpstr>
      <vt:lpstr>Modules</vt:lpstr>
      <vt:lpstr>Solaris module approach</vt:lpstr>
      <vt:lpstr>Mac OS X Structure</vt:lpstr>
      <vt:lpstr>Virtual Machines</vt:lpstr>
      <vt:lpstr>VIRTUAL MACHINES (CONTD)</vt:lpstr>
      <vt:lpstr>VIRTUAL MACHINES (CONTD)</vt:lpstr>
      <vt:lpstr>Virtual Machines (Cont.)</vt:lpstr>
      <vt:lpstr>VMware Architecture</vt:lpstr>
      <vt:lpstr>VM vs Docker</vt:lpstr>
      <vt:lpstr>The Java Virtual Machine</vt:lpstr>
      <vt:lpstr>Operating System Generation</vt:lpstr>
      <vt:lpstr>System Boot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Venkata Marella</dc:creator>
  <cp:lastModifiedBy>Venkata Marella</cp:lastModifiedBy>
  <cp:revision>7</cp:revision>
  <dcterms:created xsi:type="dcterms:W3CDTF">2022-11-28T14:10:16Z</dcterms:created>
  <dcterms:modified xsi:type="dcterms:W3CDTF">2023-01-23T10:20:07Z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0x0101006A5C268623F53441932BA0B643D4115F</vt:lpwstr>
  </property>
  <property fmtid="{D5CDD505-2E9C-101B-9397-08002B2CF9AE}" pid="3" name="Kategoria">
    <vt:lpwstr>33;#Viestintä|9b02cd0d-b40d-4d4c-989a-ef466ae7331a</vt:lpwstr>
  </property>
  <property fmtid="{D5CDD505-2E9C-101B-9397-08002B2CF9AE}" pid="4" name="Dokumenttityyppi">
    <vt:lpwstr>30;#Esitys|a8b2bc3c-e21c-45b3-ac0d-1e4be550bc10</vt:lpwstr>
  </property>
</Properties>
</file>

<file path=docProps/thumbnail.jpeg>
</file>